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61" r:id="rId5"/>
    <p:sldId id="258" r:id="rId6"/>
    <p:sldId id="259" r:id="rId7"/>
    <p:sldId id="260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47474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1"/>
    <p:restoredTop sz="94650"/>
  </p:normalViewPr>
  <p:slideViewPr>
    <p:cSldViewPr snapToGrid="0">
      <p:cViewPr varScale="1">
        <p:scale>
          <a:sx n="60" d="100"/>
          <a:sy n="60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61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80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olo Testo"/>
          <p:cNvSpPr txBox="1"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a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9" name="Linea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ponte su un fiume con edifici urbani sullo sfondo"/>
          <p:cNvSpPr>
            <a:spLocks noGrp="1"/>
          </p:cNvSpPr>
          <p:nvPr>
            <p:ph type="pic" sz="quarter" idx="21"/>
          </p:nvPr>
        </p:nvSpPr>
        <p:spPr>
          <a:xfrm>
            <a:off x="15930593" y="6423034"/>
            <a:ext cx="9151185" cy="6108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fila di gondole blu con Venezia sullo sfondo"/>
          <p:cNvSpPr>
            <a:spLocks noGrp="1"/>
          </p:cNvSpPr>
          <p:nvPr>
            <p:ph type="pic" sz="half" idx="22"/>
          </p:nvPr>
        </p:nvSpPr>
        <p:spPr>
          <a:xfrm>
            <a:off x="15900400" y="-152400"/>
            <a:ext cx="7785100" cy="1159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vista aerea di una città antica italiana"/>
          <p:cNvSpPr>
            <a:spLocks noGrp="1"/>
          </p:cNvSpPr>
          <p:nvPr>
            <p:ph type="pic" idx="23"/>
          </p:nvPr>
        </p:nvSpPr>
        <p:spPr>
          <a:xfrm>
            <a:off x="622300" y="711200"/>
            <a:ext cx="15544800" cy="1132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–Giovanni Mela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–Giovanni Mela</a:t>
            </a:r>
          </a:p>
        </p:txBody>
      </p:sp>
      <p:sp>
        <p:nvSpPr>
          <p:cNvPr id="122" name="“Inserisci qui una citazione”."/>
          <p:cNvSpPr txBox="1">
            <a:spLocks noGrp="1"/>
          </p:cNvSpPr>
          <p:nvPr>
            <p:ph type="body" sz="quarter" idx="22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r>
              <a:t>“Inserisci qui una citazione”.</a:t>
            </a:r>
          </a:p>
        </p:txBody>
      </p:sp>
      <p:sp>
        <p:nvSpPr>
          <p:cNvPr id="12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ista aerea di una città antica italiana"/>
          <p:cNvSpPr>
            <a:spLocks noGrp="1"/>
          </p:cNvSpPr>
          <p:nvPr>
            <p:ph type="pic" idx="21"/>
          </p:nvPr>
        </p:nvSpPr>
        <p:spPr>
          <a:xfrm>
            <a:off x="-12700" y="-25400"/>
            <a:ext cx="24384000" cy="17774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a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vista parziale dal basso del Colosseo sotto un cielo azzurro"/>
          <p:cNvSpPr>
            <a:spLocks noGrp="1"/>
          </p:cNvSpPr>
          <p:nvPr>
            <p:ph type="pic" idx="21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Testo"/>
          <p:cNvSpPr txBox="1"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r>
              <a:t>Titolo Testo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a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vista parziale dal basso del Colosseo sotto un cielo azzurro"/>
          <p:cNvSpPr>
            <a:spLocks noGrp="1"/>
          </p:cNvSpPr>
          <p:nvPr>
            <p:ph type="pic" idx="21"/>
          </p:nvPr>
        </p:nvSpPr>
        <p:spPr>
          <a:xfrm>
            <a:off x="9867900" y="-12700"/>
            <a:ext cx="20929600" cy="1398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olo Testo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a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fila di gondole blu con Venezia sullo sfondo"/>
          <p:cNvSpPr>
            <a:spLocks noGrp="1"/>
          </p:cNvSpPr>
          <p:nvPr>
            <p:ph type="pic" idx="21"/>
          </p:nvPr>
        </p:nvSpPr>
        <p:spPr>
          <a:xfrm>
            <a:off x="12052300" y="-1016000"/>
            <a:ext cx="12788900" cy="1903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a"/>
          <p:cNvSpPr/>
          <p:nvPr/>
        </p:nvSpPr>
        <p:spPr>
          <a:xfrm>
            <a:off x="1066799" y="2768600"/>
            <a:ext cx="22250401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8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a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spcBef>
                <a:spcPts val="0"/>
              </a:spcBef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t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jpg"/><Relationship Id="rId9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t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"/><Relationship Id="rId5" Type="http://schemas.openxmlformats.org/officeDocument/2006/relationships/image" Target="../media/image18.tif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jpeg"/><Relationship Id="rId4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4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" name="intro.jpeg" descr="intro.jpe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362" b="41717"/>
          <a:stretch>
            <a:fillRect/>
          </a:stretch>
        </p:blipFill>
        <p:spPr>
          <a:xfrm>
            <a:off x="0" y="-6350"/>
            <a:ext cx="24384000" cy="10680701"/>
          </a:xfrm>
          <a:prstGeom prst="rect">
            <a:avLst/>
          </a:prstGeom>
        </p:spPr>
      </p:pic>
      <p:sp>
        <p:nvSpPr>
          <p:cNvPr id="149" name="TABLUT CHALLENGE 20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90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sz="7200" b="1" dirty="0"/>
              <a:t>TABLUT CHALLENGE 2023</a:t>
            </a:r>
          </a:p>
        </p:txBody>
      </p:sp>
      <p:sp>
        <p:nvSpPr>
          <p:cNvPr id="150" name="by NordSudOvestEst"/>
          <p:cNvSpPr txBox="1">
            <a:spLocks noGrp="1"/>
          </p:cNvSpPr>
          <p:nvPr>
            <p:ph type="body" sz="quarter" idx="1"/>
          </p:nvPr>
        </p:nvSpPr>
        <p:spPr>
          <a:xfrm>
            <a:off x="9565337" y="12516057"/>
            <a:ext cx="3898829" cy="711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dirty="0"/>
              <a:t>by </a:t>
            </a:r>
            <a:r>
              <a:rPr i="1" dirty="0" err="1"/>
              <a:t>NordSudOvestEst</a:t>
            </a:r>
            <a:endParaRPr i="1" dirty="0"/>
          </a:p>
        </p:txBody>
      </p:sp>
      <p:sp>
        <p:nvSpPr>
          <p:cNvPr id="151" name="Christian Di Buò…"/>
          <p:cNvSpPr txBox="1"/>
          <p:nvPr/>
        </p:nvSpPr>
        <p:spPr>
          <a:xfrm>
            <a:off x="14795500" y="11145953"/>
            <a:ext cx="2744674" cy="2136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1100"/>
              </a:spcBef>
              <a:defRPr sz="2600"/>
            </a:pPr>
            <a:r>
              <a:t>Christian Di Buò</a:t>
            </a:r>
          </a:p>
          <a:p>
            <a:pPr>
              <a:spcBef>
                <a:spcPts val="1100"/>
              </a:spcBef>
              <a:defRPr sz="2600"/>
            </a:pPr>
            <a:r>
              <a:t>Alberto Genovese</a:t>
            </a:r>
          </a:p>
          <a:p>
            <a:pPr>
              <a:spcBef>
                <a:spcPts val="1100"/>
              </a:spcBef>
              <a:defRPr sz="2600"/>
            </a:pPr>
            <a:r>
              <a:t>Simone Reale</a:t>
            </a:r>
          </a:p>
          <a:p>
            <a:pPr>
              <a:spcBef>
                <a:spcPts val="1100"/>
              </a:spcBef>
              <a:defRPr sz="2600"/>
            </a:pPr>
            <a:r>
              <a:t>Alessandro Tutone</a:t>
            </a:r>
          </a:p>
        </p:txBody>
      </p:sp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8026" y="10674350"/>
            <a:ext cx="3055974" cy="3041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magine" descr="Immagine"/>
          <p:cNvPicPr>
            <a:picLocks noChangeAspect="1"/>
          </p:cNvPicPr>
          <p:nvPr/>
        </p:nvPicPr>
        <p:blipFill>
          <a:blip r:embed="rId3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4" name="Black’s Heur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5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lang="it-IT" sz="8000" b="1" i="1" dirty="0"/>
              <a:t>NSOE Team</a:t>
            </a:r>
          </a:p>
        </p:txBody>
      </p:sp>
      <p:pic>
        <p:nvPicPr>
          <p:cNvPr id="5" name="Immagine 4" descr="Immagine che contiene disegno, schizzo, simbolo, clipart&#10;&#10;Descrizione generata automaticamente">
            <a:extLst>
              <a:ext uri="{FF2B5EF4-FFF2-40B4-BE49-F238E27FC236}">
                <a16:creationId xmlns:a16="http://schemas.microsoft.com/office/drawing/2014/main" id="{53B453A3-96CF-4636-DD3E-7F6DBE5AB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306" y="2350742"/>
            <a:ext cx="8698905" cy="8698905"/>
          </a:xfrm>
          <a:prstGeom prst="rect">
            <a:avLst/>
          </a:prstGeom>
        </p:spPr>
      </p:pic>
      <p:pic>
        <p:nvPicPr>
          <p:cNvPr id="9" name="Immagine 8" descr="Immagine che contiene Viso umano, persona, vestiti, Mento&#10;&#10;Descrizione generata automaticamente">
            <a:extLst>
              <a:ext uri="{FF2B5EF4-FFF2-40B4-BE49-F238E27FC236}">
                <a16:creationId xmlns:a16="http://schemas.microsoft.com/office/drawing/2014/main" id="{574675F5-E6FD-8221-4EE8-DAD7AC9D9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300" y="3757500"/>
            <a:ext cx="2743200" cy="3657600"/>
          </a:xfrm>
          <a:prstGeom prst="rect">
            <a:avLst/>
          </a:prstGeom>
        </p:spPr>
      </p:pic>
      <p:pic>
        <p:nvPicPr>
          <p:cNvPr id="11" name="Immagine 10" descr="Immagine che contiene vestiti, persona, Viso umano, collare&#10;&#10;Descrizione generata automaticamente">
            <a:extLst>
              <a:ext uri="{FF2B5EF4-FFF2-40B4-BE49-F238E27FC236}">
                <a16:creationId xmlns:a16="http://schemas.microsoft.com/office/drawing/2014/main" id="{1E05F544-5D60-C428-981C-682088DE7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575" y="3805550"/>
            <a:ext cx="2879444" cy="3839259"/>
          </a:xfrm>
          <a:prstGeom prst="rect">
            <a:avLst/>
          </a:prstGeom>
        </p:spPr>
      </p:pic>
      <p:pic>
        <p:nvPicPr>
          <p:cNvPr id="13" name="Immagine 12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6E5FBAEB-F82E-C6CC-236F-D4B99E2125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19231" r="25010" b="22574"/>
          <a:stretch/>
        </p:blipFill>
        <p:spPr>
          <a:xfrm>
            <a:off x="13744598" y="0"/>
            <a:ext cx="7073951" cy="3575841"/>
          </a:xfrm>
          <a:prstGeom prst="rect">
            <a:avLst/>
          </a:prstGeom>
        </p:spPr>
      </p:pic>
      <p:pic>
        <p:nvPicPr>
          <p:cNvPr id="15" name="Immagine 14" descr="Immagine che contiene Viso umano, vestiti, persona, cravatta&#10;&#10;Descrizione generata automaticamente">
            <a:extLst>
              <a:ext uri="{FF2B5EF4-FFF2-40B4-BE49-F238E27FC236}">
                <a16:creationId xmlns:a16="http://schemas.microsoft.com/office/drawing/2014/main" id="{E4234FF5-21D6-8EA9-5586-DB2E45BDB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28" y="9163040"/>
            <a:ext cx="5659821" cy="3773214"/>
          </a:xfrm>
          <a:prstGeom prst="rect">
            <a:avLst/>
          </a:prstGeom>
        </p:spPr>
      </p:pic>
      <p:pic>
        <p:nvPicPr>
          <p:cNvPr id="20" name="Immagine" descr="Immagine">
            <a:extLst>
              <a:ext uri="{FF2B5EF4-FFF2-40B4-BE49-F238E27FC236}">
                <a16:creationId xmlns:a16="http://schemas.microsoft.com/office/drawing/2014/main" id="{24DC9E7D-2D6F-9980-C21A-605E1B90E3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8224" y="3560254"/>
            <a:ext cx="7746001" cy="7709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Rosa Dei Venti&quot; Immagini - Sfoglia 6,987 foto, vettoriali e video Stock |  Adobe Stock">
            <a:extLst>
              <a:ext uri="{FF2B5EF4-FFF2-40B4-BE49-F238E27FC236}">
                <a16:creationId xmlns:a16="http://schemas.microsoft.com/office/drawing/2014/main" id="{769D576E-0C34-11AD-7E11-9503B008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65" y="640020"/>
            <a:ext cx="2948614" cy="208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339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5" name="Our 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b="1" dirty="0"/>
              <a:t>Our</a:t>
            </a:r>
            <a:r>
              <a:rPr dirty="0"/>
              <a:t> </a:t>
            </a:r>
            <a:r>
              <a:rPr b="1" dirty="0"/>
              <a:t>Strategy</a:t>
            </a:r>
          </a:p>
        </p:txBody>
      </p:sp>
      <p:sp>
        <p:nvSpPr>
          <p:cNvPr id="156" name="Iterative deepening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lvl="3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b="1" i="1" dirty="0"/>
              <a:t>Iterative deepening</a:t>
            </a:r>
            <a:endParaRPr lang="it-IT" b="1" i="1" dirty="0"/>
          </a:p>
          <a:p>
            <a:pPr marL="457200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lang="it-IT" b="1" i="1" dirty="0"/>
              <a:t>Alpha-beta </a:t>
            </a:r>
            <a:r>
              <a:rPr lang="it-IT" b="1" i="1" dirty="0" err="1"/>
              <a:t>cuts</a:t>
            </a:r>
            <a:endParaRPr lang="it-IT" b="1" i="1" dirty="0"/>
          </a:p>
        </p:txBody>
      </p:sp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944" y="7019985"/>
            <a:ext cx="12754639" cy="647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-simplified-representation-of-the-search-tree-for-chess-transformed.png" descr="A-simplified-representation-of-the-search-tree-for-chess-transform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370" y="100077"/>
            <a:ext cx="12443787" cy="687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1826926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244246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4610767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6002687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739295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879249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0192032" y="5584293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1592457" y="5584293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20873637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8087257" y="3876476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5310152" y="3876476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253304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919888" y="217975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9492648" y="214165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6698672" y="101189"/>
            <a:ext cx="895989" cy="89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5783452" y="2168659"/>
            <a:ext cx="881519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7647017" y="2168659"/>
            <a:ext cx="881518" cy="88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Raggruppa"/>
          <p:cNvGrpSpPr/>
          <p:nvPr/>
        </p:nvGrpSpPr>
        <p:grpSpPr>
          <a:xfrm>
            <a:off x="15196841" y="2561048"/>
            <a:ext cx="173548" cy="44264"/>
            <a:chOff x="0" y="0"/>
            <a:chExt cx="173547" cy="44262"/>
          </a:xfrm>
        </p:grpSpPr>
        <p:sp>
          <p:nvSpPr>
            <p:cNvPr id="17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0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391988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5"/>
          <a:srcRect r="51840"/>
          <a:stretch>
            <a:fillRect/>
          </a:stretch>
        </p:blipFill>
        <p:spPr>
          <a:xfrm>
            <a:off x="19492648" y="3876476"/>
            <a:ext cx="881518" cy="88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Raggruppa"/>
          <p:cNvGrpSpPr/>
          <p:nvPr/>
        </p:nvGrpSpPr>
        <p:grpSpPr>
          <a:xfrm>
            <a:off x="17018840" y="2599148"/>
            <a:ext cx="173548" cy="44264"/>
            <a:chOff x="0" y="0"/>
            <a:chExt cx="173547" cy="44262"/>
          </a:xfrm>
        </p:grpSpPr>
        <p:sp>
          <p:nvSpPr>
            <p:cNvPr id="182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9" name="Raggruppa"/>
          <p:cNvGrpSpPr/>
          <p:nvPr/>
        </p:nvGrpSpPr>
        <p:grpSpPr>
          <a:xfrm>
            <a:off x="18923970" y="2561048"/>
            <a:ext cx="173548" cy="44264"/>
            <a:chOff x="0" y="0"/>
            <a:chExt cx="173547" cy="44262"/>
          </a:xfrm>
        </p:grpSpPr>
        <p:sp>
          <p:nvSpPr>
            <p:cNvPr id="18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Raggruppa"/>
          <p:cNvGrpSpPr/>
          <p:nvPr/>
        </p:nvGrpSpPr>
        <p:grpSpPr>
          <a:xfrm>
            <a:off x="20546169" y="4295868"/>
            <a:ext cx="173549" cy="44264"/>
            <a:chOff x="0" y="0"/>
            <a:chExt cx="173547" cy="44262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7" name="Raggruppa"/>
          <p:cNvGrpSpPr/>
          <p:nvPr/>
        </p:nvGrpSpPr>
        <p:grpSpPr>
          <a:xfrm>
            <a:off x="19147401" y="4295868"/>
            <a:ext cx="173549" cy="44264"/>
            <a:chOff x="0" y="0"/>
            <a:chExt cx="173547" cy="44262"/>
          </a:xfrm>
        </p:grpSpPr>
        <p:sp>
          <p:nvSpPr>
            <p:cNvPr id="194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1" name="Raggruppa"/>
          <p:cNvGrpSpPr/>
          <p:nvPr/>
        </p:nvGrpSpPr>
        <p:grpSpPr>
          <a:xfrm>
            <a:off x="13598384" y="4295868"/>
            <a:ext cx="173548" cy="44264"/>
            <a:chOff x="0" y="0"/>
            <a:chExt cx="173547" cy="44262"/>
          </a:xfrm>
        </p:grpSpPr>
        <p:sp>
          <p:nvSpPr>
            <p:cNvPr id="198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Raggruppa"/>
          <p:cNvGrpSpPr/>
          <p:nvPr/>
        </p:nvGrpSpPr>
        <p:grpSpPr>
          <a:xfrm>
            <a:off x="14964904" y="4295868"/>
            <a:ext cx="173549" cy="44264"/>
            <a:chOff x="0" y="0"/>
            <a:chExt cx="173547" cy="44262"/>
          </a:xfrm>
        </p:grpSpPr>
        <p:sp>
          <p:nvSpPr>
            <p:cNvPr id="202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9" name="Raggruppa"/>
          <p:cNvGrpSpPr/>
          <p:nvPr/>
        </p:nvGrpSpPr>
        <p:grpSpPr>
          <a:xfrm>
            <a:off x="15664290" y="6003686"/>
            <a:ext cx="173548" cy="44263"/>
            <a:chOff x="0" y="0"/>
            <a:chExt cx="173547" cy="44262"/>
          </a:xfrm>
        </p:grpSpPr>
        <p:sp>
          <p:nvSpPr>
            <p:cNvPr id="206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3" name="Raggruppa"/>
          <p:cNvGrpSpPr/>
          <p:nvPr/>
        </p:nvGrpSpPr>
        <p:grpSpPr>
          <a:xfrm>
            <a:off x="12887185" y="6003686"/>
            <a:ext cx="173548" cy="44263"/>
            <a:chOff x="0" y="0"/>
            <a:chExt cx="173547" cy="44262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7" name="Raggruppa"/>
          <p:cNvGrpSpPr/>
          <p:nvPr/>
        </p:nvGrpSpPr>
        <p:grpSpPr>
          <a:xfrm>
            <a:off x="18455749" y="6003686"/>
            <a:ext cx="173549" cy="44263"/>
            <a:chOff x="0" y="0"/>
            <a:chExt cx="173547" cy="44262"/>
          </a:xfrm>
        </p:grpSpPr>
        <p:sp>
          <p:nvSpPr>
            <p:cNvPr id="214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1" name="Raggruppa"/>
          <p:cNvGrpSpPr/>
          <p:nvPr/>
        </p:nvGrpSpPr>
        <p:grpSpPr>
          <a:xfrm>
            <a:off x="21227774" y="6003686"/>
            <a:ext cx="173548" cy="44263"/>
            <a:chOff x="0" y="0"/>
            <a:chExt cx="173547" cy="44262"/>
          </a:xfrm>
        </p:grpSpPr>
        <p:sp>
          <p:nvSpPr>
            <p:cNvPr id="218" name="Cerchio"/>
            <p:cNvSpPr/>
            <p:nvPr/>
          </p:nvSpPr>
          <p:spPr>
            <a:xfrm>
              <a:off x="0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Cerchio"/>
            <p:cNvSpPr/>
            <p:nvPr/>
          </p:nvSpPr>
          <p:spPr>
            <a:xfrm>
              <a:off x="63716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Cerchio"/>
            <p:cNvSpPr/>
            <p:nvPr/>
          </p:nvSpPr>
          <p:spPr>
            <a:xfrm>
              <a:off x="129285" y="0"/>
              <a:ext cx="44263" cy="44263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-10521704"/>
                    <a:satOff val="-11099"/>
                    <a:lumOff val="-7127"/>
                  </a:schemeClr>
                </a:gs>
                <a:gs pos="100000">
                  <a:schemeClr val="accent6">
                    <a:hueOff val="-15321704"/>
                    <a:satOff val="-11099"/>
                    <a:lumOff val="-22548"/>
                  </a:schemeClr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84F7FC-C0F3-4296-E948-0964EAE97DE4}"/>
              </a:ext>
            </a:extLst>
          </p:cNvPr>
          <p:cNvSpPr txBox="1"/>
          <p:nvPr/>
        </p:nvSpPr>
        <p:spPr>
          <a:xfrm>
            <a:off x="7251405" y="7287684"/>
            <a:ext cx="102657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5000" b="0" i="0" u="none" strike="noStrike" cap="none" spc="0" normalizeH="0" baseline="0" dirty="0">
              <a:ln>
                <a:noFill/>
              </a:ln>
              <a:solidFill>
                <a:srgbClr val="747474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4" name="Immagine 3" descr="Immagine che contiene quadrato, Prodotto di carta, carta, parole crociate&#10;&#10;Descrizione generata automaticamente">
            <a:extLst>
              <a:ext uri="{FF2B5EF4-FFF2-40B4-BE49-F238E27FC236}">
                <a16:creationId xmlns:a16="http://schemas.microsoft.com/office/drawing/2014/main" id="{CDC04BF5-1B7D-89B2-17AC-22FA34C7F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3" y="363948"/>
            <a:ext cx="7710375" cy="447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5" name="Our 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b="1" dirty="0"/>
              <a:t>Our</a:t>
            </a:r>
            <a:r>
              <a:rPr dirty="0"/>
              <a:t> </a:t>
            </a:r>
            <a:r>
              <a:rPr lang="it-IT" b="1" dirty="0"/>
              <a:t>Players</a:t>
            </a:r>
            <a:endParaRPr b="1" dirty="0"/>
          </a:p>
        </p:txBody>
      </p:sp>
      <p:sp>
        <p:nvSpPr>
          <p:cNvPr id="156" name="Iterative deepening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lvl="3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lang="it-IT" b="1" i="1" dirty="0"/>
              <a:t>Max Pezzali (BLACK)</a:t>
            </a:r>
            <a:endParaRPr b="1" i="1" dirty="0"/>
          </a:p>
          <a:p>
            <a:pPr marL="457200" indent="-457200">
              <a:lnSpc>
                <a:spcPct val="150000"/>
              </a:lnSpc>
              <a:buSzPct val="75000"/>
              <a:buFont typeface="Helvetica Neue"/>
              <a:buChar char="•"/>
              <a:defRPr sz="5500">
                <a:solidFill>
                  <a:srgbClr val="941100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rPr lang="it-IT" b="1" i="1" dirty="0"/>
              <a:t>Mauro Repetto (WHITE)</a:t>
            </a:r>
            <a:endParaRPr b="1" i="1" dirty="0"/>
          </a:p>
        </p:txBody>
      </p:sp>
      <p:pic>
        <p:nvPicPr>
          <p:cNvPr id="3" name="Immagine 2" descr="Immagine che contiene persona, Viso umano, giacca, jeans&#10;&#10;Descrizione generata automaticamente">
            <a:extLst>
              <a:ext uri="{FF2B5EF4-FFF2-40B4-BE49-F238E27FC236}">
                <a16:creationId xmlns:a16="http://schemas.microsoft.com/office/drawing/2014/main" id="{7FF8D962-C9E5-A216-A384-2F3782D88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396" y="841407"/>
            <a:ext cx="12033185" cy="12033185"/>
          </a:xfrm>
          <a:prstGeom prst="rect">
            <a:avLst/>
          </a:prstGeom>
        </p:spPr>
      </p:pic>
      <p:pic>
        <p:nvPicPr>
          <p:cNvPr id="1026" name="Picture 2" descr="Discografia degli 883 - Wikipedia">
            <a:extLst>
              <a:ext uri="{FF2B5EF4-FFF2-40B4-BE49-F238E27FC236}">
                <a16:creationId xmlns:a16="http://schemas.microsoft.com/office/drawing/2014/main" id="{D3B34FF1-2214-D8B2-8EAC-E7F5C926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9" y="395537"/>
            <a:ext cx="6918251" cy="31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-1-transformed.jpeg" descr="image-1-transformed.jpeg">
            <a:extLst>
              <a:ext uri="{FF2B5EF4-FFF2-40B4-BE49-F238E27FC236}">
                <a16:creationId xmlns:a16="http://schemas.microsoft.com/office/drawing/2014/main" id="{71BAD28D-C09F-9330-8638-FB2E101DFF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20" t="197" r="3144" b="1"/>
          <a:stretch>
            <a:fillRect/>
          </a:stretch>
        </p:blipFill>
        <p:spPr>
          <a:xfrm>
            <a:off x="6952028" y="0"/>
            <a:ext cx="4939335" cy="685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8" h="21600" extrusionOk="0">
                <a:moveTo>
                  <a:pt x="13070" y="0"/>
                </a:moveTo>
                <a:lnTo>
                  <a:pt x="12929" y="263"/>
                </a:lnTo>
                <a:cubicBezTo>
                  <a:pt x="12913" y="293"/>
                  <a:pt x="12904" y="306"/>
                  <a:pt x="12890" y="333"/>
                </a:cubicBezTo>
                <a:lnTo>
                  <a:pt x="12868" y="398"/>
                </a:lnTo>
                <a:cubicBezTo>
                  <a:pt x="12824" y="531"/>
                  <a:pt x="12720" y="693"/>
                  <a:pt x="12593" y="842"/>
                </a:cubicBezTo>
                <a:cubicBezTo>
                  <a:pt x="12588" y="848"/>
                  <a:pt x="12583" y="852"/>
                  <a:pt x="12578" y="858"/>
                </a:cubicBezTo>
                <a:cubicBezTo>
                  <a:pt x="12478" y="972"/>
                  <a:pt x="12367" y="1081"/>
                  <a:pt x="12257" y="1155"/>
                </a:cubicBezTo>
                <a:cubicBezTo>
                  <a:pt x="12099" y="1262"/>
                  <a:pt x="11966" y="1411"/>
                  <a:pt x="11882" y="1551"/>
                </a:cubicBezTo>
                <a:cubicBezTo>
                  <a:pt x="11834" y="1709"/>
                  <a:pt x="11795" y="1875"/>
                  <a:pt x="11795" y="1968"/>
                </a:cubicBezTo>
                <a:cubicBezTo>
                  <a:pt x="11795" y="2033"/>
                  <a:pt x="11779" y="2086"/>
                  <a:pt x="11759" y="2087"/>
                </a:cubicBezTo>
                <a:cubicBezTo>
                  <a:pt x="11739" y="2088"/>
                  <a:pt x="11625" y="2105"/>
                  <a:pt x="11506" y="2125"/>
                </a:cubicBezTo>
                <a:cubicBezTo>
                  <a:pt x="11497" y="2127"/>
                  <a:pt x="11420" y="2135"/>
                  <a:pt x="11407" y="2137"/>
                </a:cubicBezTo>
                <a:cubicBezTo>
                  <a:pt x="11000" y="2255"/>
                  <a:pt x="10185" y="2349"/>
                  <a:pt x="8517" y="2507"/>
                </a:cubicBezTo>
                <a:cubicBezTo>
                  <a:pt x="5832" y="2762"/>
                  <a:pt x="4498" y="3199"/>
                  <a:pt x="3906" y="4023"/>
                </a:cubicBezTo>
                <a:cubicBezTo>
                  <a:pt x="3582" y="4473"/>
                  <a:pt x="3531" y="4835"/>
                  <a:pt x="3731" y="5081"/>
                </a:cubicBezTo>
                <a:cubicBezTo>
                  <a:pt x="3773" y="5116"/>
                  <a:pt x="3806" y="5147"/>
                  <a:pt x="3861" y="5190"/>
                </a:cubicBezTo>
                <a:cubicBezTo>
                  <a:pt x="3901" y="5222"/>
                  <a:pt x="3934" y="5247"/>
                  <a:pt x="3964" y="5267"/>
                </a:cubicBezTo>
                <a:cubicBezTo>
                  <a:pt x="3974" y="5273"/>
                  <a:pt x="3984" y="5275"/>
                  <a:pt x="3993" y="5280"/>
                </a:cubicBezTo>
                <a:cubicBezTo>
                  <a:pt x="4022" y="5294"/>
                  <a:pt x="4058" y="5306"/>
                  <a:pt x="4091" y="5318"/>
                </a:cubicBezTo>
                <a:cubicBezTo>
                  <a:pt x="4140" y="5328"/>
                  <a:pt x="4197" y="5332"/>
                  <a:pt x="4284" y="5332"/>
                </a:cubicBezTo>
                <a:lnTo>
                  <a:pt x="4523" y="5332"/>
                </a:lnTo>
                <a:lnTo>
                  <a:pt x="5042" y="5718"/>
                </a:lnTo>
                <a:cubicBezTo>
                  <a:pt x="5214" y="5818"/>
                  <a:pt x="5365" y="5925"/>
                  <a:pt x="5497" y="6035"/>
                </a:cubicBezTo>
                <a:cubicBezTo>
                  <a:pt x="5652" y="6134"/>
                  <a:pt x="5784" y="6209"/>
                  <a:pt x="5889" y="6247"/>
                </a:cubicBezTo>
                <a:lnTo>
                  <a:pt x="6158" y="6346"/>
                </a:lnTo>
                <a:lnTo>
                  <a:pt x="6051" y="6551"/>
                </a:lnTo>
                <a:cubicBezTo>
                  <a:pt x="5992" y="6664"/>
                  <a:pt x="5930" y="6786"/>
                  <a:pt x="5914" y="6820"/>
                </a:cubicBezTo>
                <a:cubicBezTo>
                  <a:pt x="5896" y="6861"/>
                  <a:pt x="5837" y="6882"/>
                  <a:pt x="5747" y="6882"/>
                </a:cubicBezTo>
                <a:cubicBezTo>
                  <a:pt x="5657" y="6882"/>
                  <a:pt x="5579" y="6888"/>
                  <a:pt x="5511" y="6899"/>
                </a:cubicBezTo>
                <a:cubicBezTo>
                  <a:pt x="5119" y="7118"/>
                  <a:pt x="4440" y="8548"/>
                  <a:pt x="4555" y="8995"/>
                </a:cubicBezTo>
                <a:cubicBezTo>
                  <a:pt x="4597" y="9162"/>
                  <a:pt x="4890" y="9350"/>
                  <a:pt x="5211" y="9425"/>
                </a:cubicBezTo>
                <a:cubicBezTo>
                  <a:pt x="5673" y="9486"/>
                  <a:pt x="6215" y="9569"/>
                  <a:pt x="6277" y="9593"/>
                </a:cubicBezTo>
                <a:cubicBezTo>
                  <a:pt x="6322" y="9611"/>
                  <a:pt x="6473" y="9650"/>
                  <a:pt x="6613" y="9680"/>
                </a:cubicBezTo>
                <a:lnTo>
                  <a:pt x="6869" y="9733"/>
                </a:lnTo>
                <a:lnTo>
                  <a:pt x="6435" y="9714"/>
                </a:lnTo>
                <a:cubicBezTo>
                  <a:pt x="6197" y="9704"/>
                  <a:pt x="5683" y="9670"/>
                  <a:pt x="5292" y="9636"/>
                </a:cubicBezTo>
                <a:cubicBezTo>
                  <a:pt x="5109" y="9620"/>
                  <a:pt x="4956" y="9610"/>
                  <a:pt x="4818" y="9605"/>
                </a:cubicBezTo>
                <a:cubicBezTo>
                  <a:pt x="4375" y="9662"/>
                  <a:pt x="3774" y="9836"/>
                  <a:pt x="3353" y="10044"/>
                </a:cubicBezTo>
                <a:cubicBezTo>
                  <a:pt x="3139" y="10150"/>
                  <a:pt x="2852" y="10254"/>
                  <a:pt x="2552" y="10348"/>
                </a:cubicBezTo>
                <a:cubicBezTo>
                  <a:pt x="2235" y="10468"/>
                  <a:pt x="1935" y="10535"/>
                  <a:pt x="1552" y="10589"/>
                </a:cubicBezTo>
                <a:cubicBezTo>
                  <a:pt x="1507" y="10596"/>
                  <a:pt x="1454" y="10609"/>
                  <a:pt x="1411" y="10614"/>
                </a:cubicBezTo>
                <a:cubicBezTo>
                  <a:pt x="841" y="10681"/>
                  <a:pt x="317" y="10806"/>
                  <a:pt x="247" y="10890"/>
                </a:cubicBezTo>
                <a:cubicBezTo>
                  <a:pt x="177" y="10975"/>
                  <a:pt x="251" y="11374"/>
                  <a:pt x="413" y="11779"/>
                </a:cubicBezTo>
                <a:cubicBezTo>
                  <a:pt x="657" y="12389"/>
                  <a:pt x="933" y="12611"/>
                  <a:pt x="2046" y="13088"/>
                </a:cubicBezTo>
                <a:cubicBezTo>
                  <a:pt x="2914" y="13460"/>
                  <a:pt x="3199" y="13596"/>
                  <a:pt x="3130" y="13702"/>
                </a:cubicBezTo>
                <a:lnTo>
                  <a:pt x="3334" y="13863"/>
                </a:lnTo>
                <a:lnTo>
                  <a:pt x="2962" y="13881"/>
                </a:lnTo>
                <a:cubicBezTo>
                  <a:pt x="2872" y="13886"/>
                  <a:pt x="2799" y="13891"/>
                  <a:pt x="2733" y="13898"/>
                </a:cubicBezTo>
                <a:cubicBezTo>
                  <a:pt x="2461" y="14030"/>
                  <a:pt x="2227" y="14287"/>
                  <a:pt x="2153" y="14564"/>
                </a:cubicBezTo>
                <a:cubicBezTo>
                  <a:pt x="2121" y="14684"/>
                  <a:pt x="2051" y="14799"/>
                  <a:pt x="1965" y="14910"/>
                </a:cubicBezTo>
                <a:cubicBezTo>
                  <a:pt x="1901" y="15118"/>
                  <a:pt x="1821" y="15206"/>
                  <a:pt x="1617" y="15282"/>
                </a:cubicBezTo>
                <a:cubicBezTo>
                  <a:pt x="1446" y="15347"/>
                  <a:pt x="1414" y="15362"/>
                  <a:pt x="1298" y="15407"/>
                </a:cubicBezTo>
                <a:cubicBezTo>
                  <a:pt x="638" y="15696"/>
                  <a:pt x="326" y="16187"/>
                  <a:pt x="45" y="17386"/>
                </a:cubicBezTo>
                <a:cubicBezTo>
                  <a:pt x="16" y="17512"/>
                  <a:pt x="-1" y="17619"/>
                  <a:pt x="0" y="17714"/>
                </a:cubicBezTo>
                <a:cubicBezTo>
                  <a:pt x="4" y="18001"/>
                  <a:pt x="165" y="18190"/>
                  <a:pt x="596" y="18513"/>
                </a:cubicBezTo>
                <a:cubicBezTo>
                  <a:pt x="1007" y="18821"/>
                  <a:pt x="1477" y="19004"/>
                  <a:pt x="1748" y="18963"/>
                </a:cubicBezTo>
                <a:cubicBezTo>
                  <a:pt x="2000" y="18924"/>
                  <a:pt x="2970" y="18799"/>
                  <a:pt x="3904" y="18685"/>
                </a:cubicBezTo>
                <a:cubicBezTo>
                  <a:pt x="4839" y="18570"/>
                  <a:pt x="5782" y="18440"/>
                  <a:pt x="6000" y="18395"/>
                </a:cubicBezTo>
                <a:cubicBezTo>
                  <a:pt x="6106" y="18374"/>
                  <a:pt x="6175" y="18375"/>
                  <a:pt x="6215" y="18408"/>
                </a:cubicBezTo>
                <a:cubicBezTo>
                  <a:pt x="6218" y="18408"/>
                  <a:pt x="6238" y="18405"/>
                  <a:pt x="6239" y="18405"/>
                </a:cubicBezTo>
                <a:cubicBezTo>
                  <a:pt x="6364" y="18382"/>
                  <a:pt x="6376" y="18387"/>
                  <a:pt x="6343" y="18447"/>
                </a:cubicBezTo>
                <a:cubicBezTo>
                  <a:pt x="6286" y="18553"/>
                  <a:pt x="6237" y="18672"/>
                  <a:pt x="6187" y="18799"/>
                </a:cubicBezTo>
                <a:cubicBezTo>
                  <a:pt x="6153" y="18912"/>
                  <a:pt x="6099" y="19070"/>
                  <a:pt x="6033" y="19249"/>
                </a:cubicBezTo>
                <a:cubicBezTo>
                  <a:pt x="5992" y="19380"/>
                  <a:pt x="5957" y="19477"/>
                  <a:pt x="5905" y="19660"/>
                </a:cubicBezTo>
                <a:cubicBezTo>
                  <a:pt x="5734" y="20262"/>
                  <a:pt x="5667" y="20440"/>
                  <a:pt x="5592" y="20484"/>
                </a:cubicBezTo>
                <a:cubicBezTo>
                  <a:pt x="5585" y="20488"/>
                  <a:pt x="5578" y="20500"/>
                  <a:pt x="5571" y="20506"/>
                </a:cubicBezTo>
                <a:cubicBezTo>
                  <a:pt x="5486" y="20737"/>
                  <a:pt x="5347" y="21097"/>
                  <a:pt x="5316" y="21191"/>
                </a:cubicBezTo>
                <a:lnTo>
                  <a:pt x="5294" y="21262"/>
                </a:lnTo>
                <a:cubicBezTo>
                  <a:pt x="5272" y="21356"/>
                  <a:pt x="5246" y="21460"/>
                  <a:pt x="5232" y="21502"/>
                </a:cubicBezTo>
                <a:lnTo>
                  <a:pt x="5199" y="21600"/>
                </a:lnTo>
                <a:lnTo>
                  <a:pt x="6885" y="21600"/>
                </a:lnTo>
                <a:lnTo>
                  <a:pt x="7098" y="20918"/>
                </a:lnTo>
                <a:cubicBezTo>
                  <a:pt x="7246" y="20322"/>
                  <a:pt x="7357" y="19927"/>
                  <a:pt x="7417" y="19840"/>
                </a:cubicBezTo>
                <a:cubicBezTo>
                  <a:pt x="7434" y="19815"/>
                  <a:pt x="7454" y="19762"/>
                  <a:pt x="7474" y="19715"/>
                </a:cubicBezTo>
                <a:cubicBezTo>
                  <a:pt x="7537" y="19513"/>
                  <a:pt x="7594" y="19329"/>
                  <a:pt x="7646" y="19174"/>
                </a:cubicBezTo>
                <a:cubicBezTo>
                  <a:pt x="7766" y="18779"/>
                  <a:pt x="7987" y="18238"/>
                  <a:pt x="8063" y="18182"/>
                </a:cubicBezTo>
                <a:cubicBezTo>
                  <a:pt x="8087" y="18164"/>
                  <a:pt x="8255" y="18140"/>
                  <a:pt x="8469" y="18116"/>
                </a:cubicBezTo>
                <a:cubicBezTo>
                  <a:pt x="8853" y="17991"/>
                  <a:pt x="9444" y="17951"/>
                  <a:pt x="10458" y="17862"/>
                </a:cubicBezTo>
                <a:cubicBezTo>
                  <a:pt x="11436" y="17777"/>
                  <a:pt x="12486" y="17463"/>
                  <a:pt x="13379" y="17061"/>
                </a:cubicBezTo>
                <a:cubicBezTo>
                  <a:pt x="13440" y="17031"/>
                  <a:pt x="13492" y="17007"/>
                  <a:pt x="13564" y="16975"/>
                </a:cubicBezTo>
                <a:cubicBezTo>
                  <a:pt x="15014" y="16286"/>
                  <a:pt x="15976" y="15380"/>
                  <a:pt x="15354" y="14914"/>
                </a:cubicBezTo>
                <a:cubicBezTo>
                  <a:pt x="15171" y="14777"/>
                  <a:pt x="14669" y="14624"/>
                  <a:pt x="14168" y="14538"/>
                </a:cubicBezTo>
                <a:cubicBezTo>
                  <a:pt x="14060" y="14535"/>
                  <a:pt x="13986" y="14530"/>
                  <a:pt x="13809" y="14530"/>
                </a:cubicBezTo>
                <a:cubicBezTo>
                  <a:pt x="13110" y="14530"/>
                  <a:pt x="13103" y="14529"/>
                  <a:pt x="13025" y="14440"/>
                </a:cubicBezTo>
                <a:lnTo>
                  <a:pt x="12947" y="14350"/>
                </a:lnTo>
                <a:lnTo>
                  <a:pt x="13575" y="14350"/>
                </a:lnTo>
                <a:cubicBezTo>
                  <a:pt x="13597" y="14350"/>
                  <a:pt x="13607" y="14349"/>
                  <a:pt x="13629" y="14349"/>
                </a:cubicBezTo>
                <a:cubicBezTo>
                  <a:pt x="13641" y="14349"/>
                  <a:pt x="13644" y="14348"/>
                  <a:pt x="13657" y="14348"/>
                </a:cubicBezTo>
                <a:cubicBezTo>
                  <a:pt x="14362" y="14327"/>
                  <a:pt x="14473" y="14239"/>
                  <a:pt x="14933" y="13319"/>
                </a:cubicBezTo>
                <a:cubicBezTo>
                  <a:pt x="15486" y="12210"/>
                  <a:pt x="15563" y="11677"/>
                  <a:pt x="15193" y="11506"/>
                </a:cubicBezTo>
                <a:cubicBezTo>
                  <a:pt x="14944" y="11391"/>
                  <a:pt x="14897" y="11213"/>
                  <a:pt x="14993" y="11073"/>
                </a:cubicBezTo>
                <a:lnTo>
                  <a:pt x="14975" y="10923"/>
                </a:lnTo>
                <a:lnTo>
                  <a:pt x="15199" y="10923"/>
                </a:lnTo>
                <a:cubicBezTo>
                  <a:pt x="15282" y="10891"/>
                  <a:pt x="15379" y="10869"/>
                  <a:pt x="15496" y="10869"/>
                </a:cubicBezTo>
                <a:cubicBezTo>
                  <a:pt x="15796" y="10868"/>
                  <a:pt x="16369" y="10705"/>
                  <a:pt x="16769" y="10506"/>
                </a:cubicBezTo>
                <a:cubicBezTo>
                  <a:pt x="16903" y="10440"/>
                  <a:pt x="17079" y="10380"/>
                  <a:pt x="17265" y="10327"/>
                </a:cubicBezTo>
                <a:lnTo>
                  <a:pt x="17483" y="10228"/>
                </a:lnTo>
                <a:lnTo>
                  <a:pt x="17721" y="10219"/>
                </a:lnTo>
                <a:cubicBezTo>
                  <a:pt x="17958" y="10175"/>
                  <a:pt x="18193" y="10144"/>
                  <a:pt x="18389" y="10144"/>
                </a:cubicBezTo>
                <a:cubicBezTo>
                  <a:pt x="20058" y="10141"/>
                  <a:pt x="21599" y="8666"/>
                  <a:pt x="20207" y="8405"/>
                </a:cubicBezTo>
                <a:cubicBezTo>
                  <a:pt x="20157" y="8395"/>
                  <a:pt x="20096" y="8374"/>
                  <a:pt x="20031" y="8348"/>
                </a:cubicBezTo>
                <a:cubicBezTo>
                  <a:pt x="20021" y="8347"/>
                  <a:pt x="19996" y="8344"/>
                  <a:pt x="19990" y="8344"/>
                </a:cubicBezTo>
                <a:cubicBezTo>
                  <a:pt x="19971" y="8341"/>
                  <a:pt x="19912" y="8305"/>
                  <a:pt x="19838" y="8255"/>
                </a:cubicBezTo>
                <a:cubicBezTo>
                  <a:pt x="19497" y="8079"/>
                  <a:pt x="19059" y="7775"/>
                  <a:pt x="18695" y="7446"/>
                </a:cubicBezTo>
                <a:cubicBezTo>
                  <a:pt x="18178" y="6978"/>
                  <a:pt x="17686" y="6571"/>
                  <a:pt x="17599" y="6542"/>
                </a:cubicBezTo>
                <a:cubicBezTo>
                  <a:pt x="17570" y="6533"/>
                  <a:pt x="17563" y="6487"/>
                  <a:pt x="17566" y="6427"/>
                </a:cubicBezTo>
                <a:lnTo>
                  <a:pt x="17512" y="6392"/>
                </a:lnTo>
                <a:lnTo>
                  <a:pt x="17592" y="6250"/>
                </a:lnTo>
                <a:cubicBezTo>
                  <a:pt x="17598" y="6238"/>
                  <a:pt x="17609" y="6212"/>
                  <a:pt x="17616" y="6199"/>
                </a:cubicBezTo>
                <a:cubicBezTo>
                  <a:pt x="17670" y="6018"/>
                  <a:pt x="17775" y="5769"/>
                  <a:pt x="17905" y="5496"/>
                </a:cubicBezTo>
                <a:cubicBezTo>
                  <a:pt x="17938" y="5407"/>
                  <a:pt x="17961" y="5355"/>
                  <a:pt x="18001" y="5244"/>
                </a:cubicBezTo>
                <a:cubicBezTo>
                  <a:pt x="18156" y="4819"/>
                  <a:pt x="18186" y="4767"/>
                  <a:pt x="18405" y="4563"/>
                </a:cubicBezTo>
                <a:cubicBezTo>
                  <a:pt x="18480" y="4435"/>
                  <a:pt x="18549" y="4308"/>
                  <a:pt x="18629" y="4182"/>
                </a:cubicBezTo>
                <a:cubicBezTo>
                  <a:pt x="19221" y="3254"/>
                  <a:pt x="19302" y="2290"/>
                  <a:pt x="18825" y="1859"/>
                </a:cubicBezTo>
                <a:cubicBezTo>
                  <a:pt x="18525" y="1588"/>
                  <a:pt x="18154" y="1560"/>
                  <a:pt x="16096" y="1645"/>
                </a:cubicBezTo>
                <a:lnTo>
                  <a:pt x="14254" y="1720"/>
                </a:lnTo>
                <a:cubicBezTo>
                  <a:pt x="14012" y="1743"/>
                  <a:pt x="13798" y="1761"/>
                  <a:pt x="13787" y="1753"/>
                </a:cubicBezTo>
                <a:cubicBezTo>
                  <a:pt x="13786" y="1752"/>
                  <a:pt x="13792" y="1740"/>
                  <a:pt x="13791" y="1739"/>
                </a:cubicBezTo>
                <a:lnTo>
                  <a:pt x="13716" y="1742"/>
                </a:lnTo>
                <a:lnTo>
                  <a:pt x="13853" y="1567"/>
                </a:lnTo>
                <a:cubicBezTo>
                  <a:pt x="13854" y="1566"/>
                  <a:pt x="13854" y="1566"/>
                  <a:pt x="13855" y="1565"/>
                </a:cubicBezTo>
                <a:cubicBezTo>
                  <a:pt x="13903" y="1464"/>
                  <a:pt x="13970" y="1339"/>
                  <a:pt x="14034" y="1237"/>
                </a:cubicBezTo>
                <a:cubicBezTo>
                  <a:pt x="14071" y="1178"/>
                  <a:pt x="14201" y="1024"/>
                  <a:pt x="14321" y="895"/>
                </a:cubicBezTo>
                <a:cubicBezTo>
                  <a:pt x="14532" y="669"/>
                  <a:pt x="14866" y="213"/>
                  <a:pt x="14939" y="60"/>
                </a:cubicBezTo>
                <a:cubicBezTo>
                  <a:pt x="14915" y="37"/>
                  <a:pt x="14154" y="17"/>
                  <a:pt x="13070" y="0"/>
                </a:cubicBezTo>
                <a:close/>
                <a:moveTo>
                  <a:pt x="7022" y="9751"/>
                </a:moveTo>
                <a:cubicBezTo>
                  <a:pt x="7064" y="9749"/>
                  <a:pt x="7135" y="9752"/>
                  <a:pt x="7232" y="9758"/>
                </a:cubicBezTo>
                <a:cubicBezTo>
                  <a:pt x="7402" y="9769"/>
                  <a:pt x="7550" y="9784"/>
                  <a:pt x="7561" y="9791"/>
                </a:cubicBezTo>
                <a:cubicBezTo>
                  <a:pt x="7606" y="9820"/>
                  <a:pt x="7056" y="9801"/>
                  <a:pt x="6992" y="9771"/>
                </a:cubicBezTo>
                <a:cubicBezTo>
                  <a:pt x="6971" y="9760"/>
                  <a:pt x="6981" y="9754"/>
                  <a:pt x="7022" y="975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17021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persona, Viso umano, polso, Carne&#10;&#10;Descrizione generata automaticamente">
            <a:extLst>
              <a:ext uri="{FF2B5EF4-FFF2-40B4-BE49-F238E27FC236}">
                <a16:creationId xmlns:a16="http://schemas.microsoft.com/office/drawing/2014/main" id="{52FFCB9D-28A3-0244-B70E-A5F275DA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10" y="6422119"/>
            <a:ext cx="7328672" cy="7328672"/>
          </a:xfrm>
          <a:prstGeom prst="rect">
            <a:avLst/>
          </a:prstGeom>
        </p:spPr>
      </p:pic>
      <p:pic>
        <p:nvPicPr>
          <p:cNvPr id="223" name="Immagine" descr="Immagine"/>
          <p:cNvPicPr>
            <a:picLocks noChangeAspect="1"/>
          </p:cNvPicPr>
          <p:nvPr/>
        </p:nvPicPr>
        <p:blipFill>
          <a:blip r:embed="rId4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4" name="Black’s Heur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5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sz="8000" b="1" i="1" dirty="0"/>
              <a:t>Black’s Heuristic</a:t>
            </a:r>
          </a:p>
        </p:txBody>
      </p:sp>
      <p:sp>
        <p:nvSpPr>
          <p:cNvPr id="225" name="Our evaluation is based on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 u="sng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Our evaluation is based on: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Strategic Positions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Black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White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King’s Position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Check Sides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Average Black Pawns Distance from the King</a:t>
            </a:r>
          </a:p>
          <a:p>
            <a:pPr marL="2139696" lvl="2" indent="-768096">
              <a:buSzPct val="100000"/>
              <a:buFontTx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lang="en-US" dirty="0"/>
          </a:p>
        </p:txBody>
      </p:sp>
      <p:pic>
        <p:nvPicPr>
          <p:cNvPr id="227" name="Immagine" descr="Immagine"/>
          <p:cNvPicPr>
            <a:picLocks noChangeAspect="1"/>
          </p:cNvPicPr>
          <p:nvPr/>
        </p:nvPicPr>
        <p:blipFill>
          <a:blip r:embed="rId5"/>
          <a:srcRect l="7425" t="20093" b="20093"/>
          <a:stretch>
            <a:fillRect/>
          </a:stretch>
        </p:blipFill>
        <p:spPr>
          <a:xfrm>
            <a:off x="10787784" y="-93326"/>
            <a:ext cx="13600046" cy="625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magine" descr="Immagine"/>
          <p:cNvPicPr>
            <a:picLocks noChangeAspect="1"/>
          </p:cNvPicPr>
          <p:nvPr/>
        </p:nvPicPr>
        <p:blipFill>
          <a:blip r:embed="rId6"/>
          <a:srcRect l="51781"/>
          <a:stretch>
            <a:fillRect/>
          </a:stretch>
        </p:blipFill>
        <p:spPr>
          <a:xfrm>
            <a:off x="16821772" y="6164076"/>
            <a:ext cx="7584118" cy="758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-1-transformed.jpeg" descr="image-1-transformed.jpeg">
            <a:extLst>
              <a:ext uri="{FF2B5EF4-FFF2-40B4-BE49-F238E27FC236}">
                <a16:creationId xmlns:a16="http://schemas.microsoft.com/office/drawing/2014/main" id="{63277DB9-C673-8BB0-4038-32F19A696C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520" t="197" r="3144" b="1"/>
          <a:stretch>
            <a:fillRect/>
          </a:stretch>
        </p:blipFill>
        <p:spPr>
          <a:xfrm>
            <a:off x="8623826" y="-93326"/>
            <a:ext cx="2053568" cy="2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8" h="21600" extrusionOk="0">
                <a:moveTo>
                  <a:pt x="13070" y="0"/>
                </a:moveTo>
                <a:lnTo>
                  <a:pt x="12929" y="263"/>
                </a:lnTo>
                <a:cubicBezTo>
                  <a:pt x="12913" y="293"/>
                  <a:pt x="12904" y="306"/>
                  <a:pt x="12890" y="333"/>
                </a:cubicBezTo>
                <a:lnTo>
                  <a:pt x="12868" y="398"/>
                </a:lnTo>
                <a:cubicBezTo>
                  <a:pt x="12824" y="531"/>
                  <a:pt x="12720" y="693"/>
                  <a:pt x="12593" y="842"/>
                </a:cubicBezTo>
                <a:cubicBezTo>
                  <a:pt x="12588" y="848"/>
                  <a:pt x="12583" y="852"/>
                  <a:pt x="12578" y="858"/>
                </a:cubicBezTo>
                <a:cubicBezTo>
                  <a:pt x="12478" y="972"/>
                  <a:pt x="12367" y="1081"/>
                  <a:pt x="12257" y="1155"/>
                </a:cubicBezTo>
                <a:cubicBezTo>
                  <a:pt x="12099" y="1262"/>
                  <a:pt x="11966" y="1411"/>
                  <a:pt x="11882" y="1551"/>
                </a:cubicBezTo>
                <a:cubicBezTo>
                  <a:pt x="11834" y="1709"/>
                  <a:pt x="11795" y="1875"/>
                  <a:pt x="11795" y="1968"/>
                </a:cubicBezTo>
                <a:cubicBezTo>
                  <a:pt x="11795" y="2033"/>
                  <a:pt x="11779" y="2086"/>
                  <a:pt x="11759" y="2087"/>
                </a:cubicBezTo>
                <a:cubicBezTo>
                  <a:pt x="11739" y="2088"/>
                  <a:pt x="11625" y="2105"/>
                  <a:pt x="11506" y="2125"/>
                </a:cubicBezTo>
                <a:cubicBezTo>
                  <a:pt x="11497" y="2127"/>
                  <a:pt x="11420" y="2135"/>
                  <a:pt x="11407" y="2137"/>
                </a:cubicBezTo>
                <a:cubicBezTo>
                  <a:pt x="11000" y="2255"/>
                  <a:pt x="10185" y="2349"/>
                  <a:pt x="8517" y="2507"/>
                </a:cubicBezTo>
                <a:cubicBezTo>
                  <a:pt x="5832" y="2762"/>
                  <a:pt x="4498" y="3199"/>
                  <a:pt x="3906" y="4023"/>
                </a:cubicBezTo>
                <a:cubicBezTo>
                  <a:pt x="3582" y="4473"/>
                  <a:pt x="3531" y="4835"/>
                  <a:pt x="3731" y="5081"/>
                </a:cubicBezTo>
                <a:cubicBezTo>
                  <a:pt x="3773" y="5116"/>
                  <a:pt x="3806" y="5147"/>
                  <a:pt x="3861" y="5190"/>
                </a:cubicBezTo>
                <a:cubicBezTo>
                  <a:pt x="3901" y="5222"/>
                  <a:pt x="3934" y="5247"/>
                  <a:pt x="3964" y="5267"/>
                </a:cubicBezTo>
                <a:cubicBezTo>
                  <a:pt x="3974" y="5273"/>
                  <a:pt x="3984" y="5275"/>
                  <a:pt x="3993" y="5280"/>
                </a:cubicBezTo>
                <a:cubicBezTo>
                  <a:pt x="4022" y="5294"/>
                  <a:pt x="4058" y="5306"/>
                  <a:pt x="4091" y="5318"/>
                </a:cubicBezTo>
                <a:cubicBezTo>
                  <a:pt x="4140" y="5328"/>
                  <a:pt x="4197" y="5332"/>
                  <a:pt x="4284" y="5332"/>
                </a:cubicBezTo>
                <a:lnTo>
                  <a:pt x="4523" y="5332"/>
                </a:lnTo>
                <a:lnTo>
                  <a:pt x="5042" y="5718"/>
                </a:lnTo>
                <a:cubicBezTo>
                  <a:pt x="5214" y="5818"/>
                  <a:pt x="5365" y="5925"/>
                  <a:pt x="5497" y="6035"/>
                </a:cubicBezTo>
                <a:cubicBezTo>
                  <a:pt x="5652" y="6134"/>
                  <a:pt x="5784" y="6209"/>
                  <a:pt x="5889" y="6247"/>
                </a:cubicBezTo>
                <a:lnTo>
                  <a:pt x="6158" y="6346"/>
                </a:lnTo>
                <a:lnTo>
                  <a:pt x="6051" y="6551"/>
                </a:lnTo>
                <a:cubicBezTo>
                  <a:pt x="5992" y="6664"/>
                  <a:pt x="5930" y="6786"/>
                  <a:pt x="5914" y="6820"/>
                </a:cubicBezTo>
                <a:cubicBezTo>
                  <a:pt x="5896" y="6861"/>
                  <a:pt x="5837" y="6882"/>
                  <a:pt x="5747" y="6882"/>
                </a:cubicBezTo>
                <a:cubicBezTo>
                  <a:pt x="5657" y="6882"/>
                  <a:pt x="5579" y="6888"/>
                  <a:pt x="5511" y="6899"/>
                </a:cubicBezTo>
                <a:cubicBezTo>
                  <a:pt x="5119" y="7118"/>
                  <a:pt x="4440" y="8548"/>
                  <a:pt x="4555" y="8995"/>
                </a:cubicBezTo>
                <a:cubicBezTo>
                  <a:pt x="4597" y="9162"/>
                  <a:pt x="4890" y="9350"/>
                  <a:pt x="5211" y="9425"/>
                </a:cubicBezTo>
                <a:cubicBezTo>
                  <a:pt x="5673" y="9486"/>
                  <a:pt x="6215" y="9569"/>
                  <a:pt x="6277" y="9593"/>
                </a:cubicBezTo>
                <a:cubicBezTo>
                  <a:pt x="6322" y="9611"/>
                  <a:pt x="6473" y="9650"/>
                  <a:pt x="6613" y="9680"/>
                </a:cubicBezTo>
                <a:lnTo>
                  <a:pt x="6869" y="9733"/>
                </a:lnTo>
                <a:lnTo>
                  <a:pt x="6435" y="9714"/>
                </a:lnTo>
                <a:cubicBezTo>
                  <a:pt x="6197" y="9704"/>
                  <a:pt x="5683" y="9670"/>
                  <a:pt x="5292" y="9636"/>
                </a:cubicBezTo>
                <a:cubicBezTo>
                  <a:pt x="5109" y="9620"/>
                  <a:pt x="4956" y="9610"/>
                  <a:pt x="4818" y="9605"/>
                </a:cubicBezTo>
                <a:cubicBezTo>
                  <a:pt x="4375" y="9662"/>
                  <a:pt x="3774" y="9836"/>
                  <a:pt x="3353" y="10044"/>
                </a:cubicBezTo>
                <a:cubicBezTo>
                  <a:pt x="3139" y="10150"/>
                  <a:pt x="2852" y="10254"/>
                  <a:pt x="2552" y="10348"/>
                </a:cubicBezTo>
                <a:cubicBezTo>
                  <a:pt x="2235" y="10468"/>
                  <a:pt x="1935" y="10535"/>
                  <a:pt x="1552" y="10589"/>
                </a:cubicBezTo>
                <a:cubicBezTo>
                  <a:pt x="1507" y="10596"/>
                  <a:pt x="1454" y="10609"/>
                  <a:pt x="1411" y="10614"/>
                </a:cubicBezTo>
                <a:cubicBezTo>
                  <a:pt x="841" y="10681"/>
                  <a:pt x="317" y="10806"/>
                  <a:pt x="247" y="10890"/>
                </a:cubicBezTo>
                <a:cubicBezTo>
                  <a:pt x="177" y="10975"/>
                  <a:pt x="251" y="11374"/>
                  <a:pt x="413" y="11779"/>
                </a:cubicBezTo>
                <a:cubicBezTo>
                  <a:pt x="657" y="12389"/>
                  <a:pt x="933" y="12611"/>
                  <a:pt x="2046" y="13088"/>
                </a:cubicBezTo>
                <a:cubicBezTo>
                  <a:pt x="2914" y="13460"/>
                  <a:pt x="3199" y="13596"/>
                  <a:pt x="3130" y="13702"/>
                </a:cubicBezTo>
                <a:lnTo>
                  <a:pt x="3334" y="13863"/>
                </a:lnTo>
                <a:lnTo>
                  <a:pt x="2962" y="13881"/>
                </a:lnTo>
                <a:cubicBezTo>
                  <a:pt x="2872" y="13886"/>
                  <a:pt x="2799" y="13891"/>
                  <a:pt x="2733" y="13898"/>
                </a:cubicBezTo>
                <a:cubicBezTo>
                  <a:pt x="2461" y="14030"/>
                  <a:pt x="2227" y="14287"/>
                  <a:pt x="2153" y="14564"/>
                </a:cubicBezTo>
                <a:cubicBezTo>
                  <a:pt x="2121" y="14684"/>
                  <a:pt x="2051" y="14799"/>
                  <a:pt x="1965" y="14910"/>
                </a:cubicBezTo>
                <a:cubicBezTo>
                  <a:pt x="1901" y="15118"/>
                  <a:pt x="1821" y="15206"/>
                  <a:pt x="1617" y="15282"/>
                </a:cubicBezTo>
                <a:cubicBezTo>
                  <a:pt x="1446" y="15347"/>
                  <a:pt x="1414" y="15362"/>
                  <a:pt x="1298" y="15407"/>
                </a:cubicBezTo>
                <a:cubicBezTo>
                  <a:pt x="638" y="15696"/>
                  <a:pt x="326" y="16187"/>
                  <a:pt x="45" y="17386"/>
                </a:cubicBezTo>
                <a:cubicBezTo>
                  <a:pt x="16" y="17512"/>
                  <a:pt x="-1" y="17619"/>
                  <a:pt x="0" y="17714"/>
                </a:cubicBezTo>
                <a:cubicBezTo>
                  <a:pt x="4" y="18001"/>
                  <a:pt x="165" y="18190"/>
                  <a:pt x="596" y="18513"/>
                </a:cubicBezTo>
                <a:cubicBezTo>
                  <a:pt x="1007" y="18821"/>
                  <a:pt x="1477" y="19004"/>
                  <a:pt x="1748" y="18963"/>
                </a:cubicBezTo>
                <a:cubicBezTo>
                  <a:pt x="2000" y="18924"/>
                  <a:pt x="2970" y="18799"/>
                  <a:pt x="3904" y="18685"/>
                </a:cubicBezTo>
                <a:cubicBezTo>
                  <a:pt x="4839" y="18570"/>
                  <a:pt x="5782" y="18440"/>
                  <a:pt x="6000" y="18395"/>
                </a:cubicBezTo>
                <a:cubicBezTo>
                  <a:pt x="6106" y="18374"/>
                  <a:pt x="6175" y="18375"/>
                  <a:pt x="6215" y="18408"/>
                </a:cubicBezTo>
                <a:cubicBezTo>
                  <a:pt x="6218" y="18408"/>
                  <a:pt x="6238" y="18405"/>
                  <a:pt x="6239" y="18405"/>
                </a:cubicBezTo>
                <a:cubicBezTo>
                  <a:pt x="6364" y="18382"/>
                  <a:pt x="6376" y="18387"/>
                  <a:pt x="6343" y="18447"/>
                </a:cubicBezTo>
                <a:cubicBezTo>
                  <a:pt x="6286" y="18553"/>
                  <a:pt x="6237" y="18672"/>
                  <a:pt x="6187" y="18799"/>
                </a:cubicBezTo>
                <a:cubicBezTo>
                  <a:pt x="6153" y="18912"/>
                  <a:pt x="6099" y="19070"/>
                  <a:pt x="6033" y="19249"/>
                </a:cubicBezTo>
                <a:cubicBezTo>
                  <a:pt x="5992" y="19380"/>
                  <a:pt x="5957" y="19477"/>
                  <a:pt x="5905" y="19660"/>
                </a:cubicBezTo>
                <a:cubicBezTo>
                  <a:pt x="5734" y="20262"/>
                  <a:pt x="5667" y="20440"/>
                  <a:pt x="5592" y="20484"/>
                </a:cubicBezTo>
                <a:cubicBezTo>
                  <a:pt x="5585" y="20488"/>
                  <a:pt x="5578" y="20500"/>
                  <a:pt x="5571" y="20506"/>
                </a:cubicBezTo>
                <a:cubicBezTo>
                  <a:pt x="5486" y="20737"/>
                  <a:pt x="5347" y="21097"/>
                  <a:pt x="5316" y="21191"/>
                </a:cubicBezTo>
                <a:lnTo>
                  <a:pt x="5294" y="21262"/>
                </a:lnTo>
                <a:cubicBezTo>
                  <a:pt x="5272" y="21356"/>
                  <a:pt x="5246" y="21460"/>
                  <a:pt x="5232" y="21502"/>
                </a:cubicBezTo>
                <a:lnTo>
                  <a:pt x="5199" y="21600"/>
                </a:lnTo>
                <a:lnTo>
                  <a:pt x="6885" y="21600"/>
                </a:lnTo>
                <a:lnTo>
                  <a:pt x="7098" y="20918"/>
                </a:lnTo>
                <a:cubicBezTo>
                  <a:pt x="7246" y="20322"/>
                  <a:pt x="7357" y="19927"/>
                  <a:pt x="7417" y="19840"/>
                </a:cubicBezTo>
                <a:cubicBezTo>
                  <a:pt x="7434" y="19815"/>
                  <a:pt x="7454" y="19762"/>
                  <a:pt x="7474" y="19715"/>
                </a:cubicBezTo>
                <a:cubicBezTo>
                  <a:pt x="7537" y="19513"/>
                  <a:pt x="7594" y="19329"/>
                  <a:pt x="7646" y="19174"/>
                </a:cubicBezTo>
                <a:cubicBezTo>
                  <a:pt x="7766" y="18779"/>
                  <a:pt x="7987" y="18238"/>
                  <a:pt x="8063" y="18182"/>
                </a:cubicBezTo>
                <a:cubicBezTo>
                  <a:pt x="8087" y="18164"/>
                  <a:pt x="8255" y="18140"/>
                  <a:pt x="8469" y="18116"/>
                </a:cubicBezTo>
                <a:cubicBezTo>
                  <a:pt x="8853" y="17991"/>
                  <a:pt x="9444" y="17951"/>
                  <a:pt x="10458" y="17862"/>
                </a:cubicBezTo>
                <a:cubicBezTo>
                  <a:pt x="11436" y="17777"/>
                  <a:pt x="12486" y="17463"/>
                  <a:pt x="13379" y="17061"/>
                </a:cubicBezTo>
                <a:cubicBezTo>
                  <a:pt x="13440" y="17031"/>
                  <a:pt x="13492" y="17007"/>
                  <a:pt x="13564" y="16975"/>
                </a:cubicBezTo>
                <a:cubicBezTo>
                  <a:pt x="15014" y="16286"/>
                  <a:pt x="15976" y="15380"/>
                  <a:pt x="15354" y="14914"/>
                </a:cubicBezTo>
                <a:cubicBezTo>
                  <a:pt x="15171" y="14777"/>
                  <a:pt x="14669" y="14624"/>
                  <a:pt x="14168" y="14538"/>
                </a:cubicBezTo>
                <a:cubicBezTo>
                  <a:pt x="14060" y="14535"/>
                  <a:pt x="13986" y="14530"/>
                  <a:pt x="13809" y="14530"/>
                </a:cubicBezTo>
                <a:cubicBezTo>
                  <a:pt x="13110" y="14530"/>
                  <a:pt x="13103" y="14529"/>
                  <a:pt x="13025" y="14440"/>
                </a:cubicBezTo>
                <a:lnTo>
                  <a:pt x="12947" y="14350"/>
                </a:lnTo>
                <a:lnTo>
                  <a:pt x="13575" y="14350"/>
                </a:lnTo>
                <a:cubicBezTo>
                  <a:pt x="13597" y="14350"/>
                  <a:pt x="13607" y="14349"/>
                  <a:pt x="13629" y="14349"/>
                </a:cubicBezTo>
                <a:cubicBezTo>
                  <a:pt x="13641" y="14349"/>
                  <a:pt x="13644" y="14348"/>
                  <a:pt x="13657" y="14348"/>
                </a:cubicBezTo>
                <a:cubicBezTo>
                  <a:pt x="14362" y="14327"/>
                  <a:pt x="14473" y="14239"/>
                  <a:pt x="14933" y="13319"/>
                </a:cubicBezTo>
                <a:cubicBezTo>
                  <a:pt x="15486" y="12210"/>
                  <a:pt x="15563" y="11677"/>
                  <a:pt x="15193" y="11506"/>
                </a:cubicBezTo>
                <a:cubicBezTo>
                  <a:pt x="14944" y="11391"/>
                  <a:pt x="14897" y="11213"/>
                  <a:pt x="14993" y="11073"/>
                </a:cubicBezTo>
                <a:lnTo>
                  <a:pt x="14975" y="10923"/>
                </a:lnTo>
                <a:lnTo>
                  <a:pt x="15199" y="10923"/>
                </a:lnTo>
                <a:cubicBezTo>
                  <a:pt x="15282" y="10891"/>
                  <a:pt x="15379" y="10869"/>
                  <a:pt x="15496" y="10869"/>
                </a:cubicBezTo>
                <a:cubicBezTo>
                  <a:pt x="15796" y="10868"/>
                  <a:pt x="16369" y="10705"/>
                  <a:pt x="16769" y="10506"/>
                </a:cubicBezTo>
                <a:cubicBezTo>
                  <a:pt x="16903" y="10440"/>
                  <a:pt x="17079" y="10380"/>
                  <a:pt x="17265" y="10327"/>
                </a:cubicBezTo>
                <a:lnTo>
                  <a:pt x="17483" y="10228"/>
                </a:lnTo>
                <a:lnTo>
                  <a:pt x="17721" y="10219"/>
                </a:lnTo>
                <a:cubicBezTo>
                  <a:pt x="17958" y="10175"/>
                  <a:pt x="18193" y="10144"/>
                  <a:pt x="18389" y="10144"/>
                </a:cubicBezTo>
                <a:cubicBezTo>
                  <a:pt x="20058" y="10141"/>
                  <a:pt x="21599" y="8666"/>
                  <a:pt x="20207" y="8405"/>
                </a:cubicBezTo>
                <a:cubicBezTo>
                  <a:pt x="20157" y="8395"/>
                  <a:pt x="20096" y="8374"/>
                  <a:pt x="20031" y="8348"/>
                </a:cubicBezTo>
                <a:cubicBezTo>
                  <a:pt x="20021" y="8347"/>
                  <a:pt x="19996" y="8344"/>
                  <a:pt x="19990" y="8344"/>
                </a:cubicBezTo>
                <a:cubicBezTo>
                  <a:pt x="19971" y="8341"/>
                  <a:pt x="19912" y="8305"/>
                  <a:pt x="19838" y="8255"/>
                </a:cubicBezTo>
                <a:cubicBezTo>
                  <a:pt x="19497" y="8079"/>
                  <a:pt x="19059" y="7775"/>
                  <a:pt x="18695" y="7446"/>
                </a:cubicBezTo>
                <a:cubicBezTo>
                  <a:pt x="18178" y="6978"/>
                  <a:pt x="17686" y="6571"/>
                  <a:pt x="17599" y="6542"/>
                </a:cubicBezTo>
                <a:cubicBezTo>
                  <a:pt x="17570" y="6533"/>
                  <a:pt x="17563" y="6487"/>
                  <a:pt x="17566" y="6427"/>
                </a:cubicBezTo>
                <a:lnTo>
                  <a:pt x="17512" y="6392"/>
                </a:lnTo>
                <a:lnTo>
                  <a:pt x="17592" y="6250"/>
                </a:lnTo>
                <a:cubicBezTo>
                  <a:pt x="17598" y="6238"/>
                  <a:pt x="17609" y="6212"/>
                  <a:pt x="17616" y="6199"/>
                </a:cubicBezTo>
                <a:cubicBezTo>
                  <a:pt x="17670" y="6018"/>
                  <a:pt x="17775" y="5769"/>
                  <a:pt x="17905" y="5496"/>
                </a:cubicBezTo>
                <a:cubicBezTo>
                  <a:pt x="17938" y="5407"/>
                  <a:pt x="17961" y="5355"/>
                  <a:pt x="18001" y="5244"/>
                </a:cubicBezTo>
                <a:cubicBezTo>
                  <a:pt x="18156" y="4819"/>
                  <a:pt x="18186" y="4767"/>
                  <a:pt x="18405" y="4563"/>
                </a:cubicBezTo>
                <a:cubicBezTo>
                  <a:pt x="18480" y="4435"/>
                  <a:pt x="18549" y="4308"/>
                  <a:pt x="18629" y="4182"/>
                </a:cubicBezTo>
                <a:cubicBezTo>
                  <a:pt x="19221" y="3254"/>
                  <a:pt x="19302" y="2290"/>
                  <a:pt x="18825" y="1859"/>
                </a:cubicBezTo>
                <a:cubicBezTo>
                  <a:pt x="18525" y="1588"/>
                  <a:pt x="18154" y="1560"/>
                  <a:pt x="16096" y="1645"/>
                </a:cubicBezTo>
                <a:lnTo>
                  <a:pt x="14254" y="1720"/>
                </a:lnTo>
                <a:cubicBezTo>
                  <a:pt x="14012" y="1743"/>
                  <a:pt x="13798" y="1761"/>
                  <a:pt x="13787" y="1753"/>
                </a:cubicBezTo>
                <a:cubicBezTo>
                  <a:pt x="13786" y="1752"/>
                  <a:pt x="13792" y="1740"/>
                  <a:pt x="13791" y="1739"/>
                </a:cubicBezTo>
                <a:lnTo>
                  <a:pt x="13716" y="1742"/>
                </a:lnTo>
                <a:lnTo>
                  <a:pt x="13853" y="1567"/>
                </a:lnTo>
                <a:cubicBezTo>
                  <a:pt x="13854" y="1566"/>
                  <a:pt x="13854" y="1566"/>
                  <a:pt x="13855" y="1565"/>
                </a:cubicBezTo>
                <a:cubicBezTo>
                  <a:pt x="13903" y="1464"/>
                  <a:pt x="13970" y="1339"/>
                  <a:pt x="14034" y="1237"/>
                </a:cubicBezTo>
                <a:cubicBezTo>
                  <a:pt x="14071" y="1178"/>
                  <a:pt x="14201" y="1024"/>
                  <a:pt x="14321" y="895"/>
                </a:cubicBezTo>
                <a:cubicBezTo>
                  <a:pt x="14532" y="669"/>
                  <a:pt x="14866" y="213"/>
                  <a:pt x="14939" y="60"/>
                </a:cubicBezTo>
                <a:cubicBezTo>
                  <a:pt x="14915" y="37"/>
                  <a:pt x="14154" y="17"/>
                  <a:pt x="13070" y="0"/>
                </a:cubicBezTo>
                <a:close/>
                <a:moveTo>
                  <a:pt x="7022" y="9751"/>
                </a:moveTo>
                <a:cubicBezTo>
                  <a:pt x="7064" y="9749"/>
                  <a:pt x="7135" y="9752"/>
                  <a:pt x="7232" y="9758"/>
                </a:cubicBezTo>
                <a:cubicBezTo>
                  <a:pt x="7402" y="9769"/>
                  <a:pt x="7550" y="9784"/>
                  <a:pt x="7561" y="9791"/>
                </a:cubicBezTo>
                <a:cubicBezTo>
                  <a:pt x="7606" y="9820"/>
                  <a:pt x="7056" y="9801"/>
                  <a:pt x="6992" y="9771"/>
                </a:cubicBezTo>
                <a:cubicBezTo>
                  <a:pt x="6971" y="9760"/>
                  <a:pt x="6981" y="9754"/>
                  <a:pt x="7022" y="97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magine" descr="Immagine"/>
          <p:cNvPicPr>
            <a:picLocks noChangeAspect="1"/>
          </p:cNvPicPr>
          <p:nvPr/>
        </p:nvPicPr>
        <p:blipFill>
          <a:blip r:embed="rId2"/>
          <a:srcRect l="24121" t="654" r="24031" b="708"/>
          <a:stretch>
            <a:fillRect/>
          </a:stretch>
        </p:blipFill>
        <p:spPr>
          <a:xfrm>
            <a:off x="144804" y="10947159"/>
            <a:ext cx="2397543" cy="238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0" h="21469" extrusionOk="0">
                <a:moveTo>
                  <a:pt x="9796" y="0"/>
                </a:moveTo>
                <a:cubicBezTo>
                  <a:pt x="8652" y="7"/>
                  <a:pt x="7501" y="233"/>
                  <a:pt x="6396" y="699"/>
                </a:cubicBezTo>
                <a:cubicBezTo>
                  <a:pt x="4990" y="1292"/>
                  <a:pt x="4031" y="1987"/>
                  <a:pt x="2881" y="3250"/>
                </a:cubicBezTo>
                <a:cubicBezTo>
                  <a:pt x="1680" y="4569"/>
                  <a:pt x="1022" y="5706"/>
                  <a:pt x="519" y="7332"/>
                </a:cubicBezTo>
                <a:cubicBezTo>
                  <a:pt x="-1357" y="13396"/>
                  <a:pt x="2037" y="19883"/>
                  <a:pt x="7808" y="21272"/>
                </a:cubicBezTo>
                <a:cubicBezTo>
                  <a:pt x="9090" y="21580"/>
                  <a:pt x="11298" y="21518"/>
                  <a:pt x="12489" y="21143"/>
                </a:cubicBezTo>
                <a:cubicBezTo>
                  <a:pt x="15238" y="20278"/>
                  <a:pt x="17334" y="18453"/>
                  <a:pt x="18654" y="15766"/>
                </a:cubicBezTo>
                <a:cubicBezTo>
                  <a:pt x="20243" y="12534"/>
                  <a:pt x="20160" y="8454"/>
                  <a:pt x="18438" y="5305"/>
                </a:cubicBezTo>
                <a:cubicBezTo>
                  <a:pt x="16593" y="1933"/>
                  <a:pt x="13228" y="-20"/>
                  <a:pt x="979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1" name="White’s Heur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8500">
                <a:latin typeface="DrukText-Bold"/>
                <a:ea typeface="DrukText-Bold"/>
                <a:cs typeface="DrukText-Bold"/>
                <a:sym typeface="DrukText-Bold"/>
              </a:defRPr>
            </a:lvl1pPr>
          </a:lstStyle>
          <a:p>
            <a:r>
              <a:rPr sz="8000" b="1" i="1" dirty="0"/>
              <a:t>White’s Heuristic</a:t>
            </a:r>
          </a:p>
        </p:txBody>
      </p:sp>
      <p:pic>
        <p:nvPicPr>
          <p:cNvPr id="232" name="Immagine" descr="Immagine"/>
          <p:cNvPicPr>
            <a:picLocks noChangeAspect="1"/>
          </p:cNvPicPr>
          <p:nvPr/>
        </p:nvPicPr>
        <p:blipFill>
          <a:blip r:embed="rId3"/>
          <a:srcRect t="6460" b="33251"/>
          <a:stretch>
            <a:fillRect/>
          </a:stretch>
        </p:blipFill>
        <p:spPr>
          <a:xfrm>
            <a:off x="10787900" y="-15752"/>
            <a:ext cx="13677350" cy="618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magine" descr="Immagine"/>
          <p:cNvPicPr>
            <a:picLocks noChangeAspect="1"/>
          </p:cNvPicPr>
          <p:nvPr/>
        </p:nvPicPr>
        <p:blipFill>
          <a:blip r:embed="rId4"/>
          <a:srcRect l="51781"/>
          <a:stretch>
            <a:fillRect/>
          </a:stretch>
        </p:blipFill>
        <p:spPr>
          <a:xfrm>
            <a:off x="16821772" y="6164076"/>
            <a:ext cx="7584119" cy="758671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Our evaluation is based on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 u="sng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Our evaluation is based on: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Number of White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Density of Black Pawns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 Distance from Exits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Check White Pawns sides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Strategic Positions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Pawns</a:t>
            </a:r>
          </a:p>
          <a:p>
            <a:pPr marL="2139696" lvl="2" indent="-768096">
              <a:buSzPct val="100000"/>
              <a:buFont typeface="+mj-lt"/>
              <a:buAutoNum type="alphaL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King</a:t>
            </a:r>
          </a:p>
          <a:p>
            <a:pPr marL="1682496" lvl="1" indent="-768096">
              <a:buSzPct val="100000"/>
              <a:buFontTx/>
              <a:buAutoNum type="arabicPeriod"/>
              <a:defRPr sz="4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lang="en-US" dirty="0"/>
          </a:p>
        </p:txBody>
      </p:sp>
      <p:pic>
        <p:nvPicPr>
          <p:cNvPr id="2" name="image-1-transformed.jpeg" descr="image-1-transformed.jpeg">
            <a:extLst>
              <a:ext uri="{FF2B5EF4-FFF2-40B4-BE49-F238E27FC236}">
                <a16:creationId xmlns:a16="http://schemas.microsoft.com/office/drawing/2014/main" id="{6702DC82-9AAA-48FF-BAF0-5068C1BEDE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20" t="197" r="3144" b="1"/>
          <a:stretch>
            <a:fillRect/>
          </a:stretch>
        </p:blipFill>
        <p:spPr>
          <a:xfrm>
            <a:off x="8623826" y="-93326"/>
            <a:ext cx="2053568" cy="284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8" h="21600" extrusionOk="0">
                <a:moveTo>
                  <a:pt x="13070" y="0"/>
                </a:moveTo>
                <a:lnTo>
                  <a:pt x="12929" y="263"/>
                </a:lnTo>
                <a:cubicBezTo>
                  <a:pt x="12913" y="293"/>
                  <a:pt x="12904" y="306"/>
                  <a:pt x="12890" y="333"/>
                </a:cubicBezTo>
                <a:lnTo>
                  <a:pt x="12868" y="398"/>
                </a:lnTo>
                <a:cubicBezTo>
                  <a:pt x="12824" y="531"/>
                  <a:pt x="12720" y="693"/>
                  <a:pt x="12593" y="842"/>
                </a:cubicBezTo>
                <a:cubicBezTo>
                  <a:pt x="12588" y="848"/>
                  <a:pt x="12583" y="852"/>
                  <a:pt x="12578" y="858"/>
                </a:cubicBezTo>
                <a:cubicBezTo>
                  <a:pt x="12478" y="972"/>
                  <a:pt x="12367" y="1081"/>
                  <a:pt x="12257" y="1155"/>
                </a:cubicBezTo>
                <a:cubicBezTo>
                  <a:pt x="12099" y="1262"/>
                  <a:pt x="11966" y="1411"/>
                  <a:pt x="11882" y="1551"/>
                </a:cubicBezTo>
                <a:cubicBezTo>
                  <a:pt x="11834" y="1709"/>
                  <a:pt x="11795" y="1875"/>
                  <a:pt x="11795" y="1968"/>
                </a:cubicBezTo>
                <a:cubicBezTo>
                  <a:pt x="11795" y="2033"/>
                  <a:pt x="11779" y="2086"/>
                  <a:pt x="11759" y="2087"/>
                </a:cubicBezTo>
                <a:cubicBezTo>
                  <a:pt x="11739" y="2088"/>
                  <a:pt x="11625" y="2105"/>
                  <a:pt x="11506" y="2125"/>
                </a:cubicBezTo>
                <a:cubicBezTo>
                  <a:pt x="11497" y="2127"/>
                  <a:pt x="11420" y="2135"/>
                  <a:pt x="11407" y="2137"/>
                </a:cubicBezTo>
                <a:cubicBezTo>
                  <a:pt x="11000" y="2255"/>
                  <a:pt x="10185" y="2349"/>
                  <a:pt x="8517" y="2507"/>
                </a:cubicBezTo>
                <a:cubicBezTo>
                  <a:pt x="5832" y="2762"/>
                  <a:pt x="4498" y="3199"/>
                  <a:pt x="3906" y="4023"/>
                </a:cubicBezTo>
                <a:cubicBezTo>
                  <a:pt x="3582" y="4473"/>
                  <a:pt x="3531" y="4835"/>
                  <a:pt x="3731" y="5081"/>
                </a:cubicBezTo>
                <a:cubicBezTo>
                  <a:pt x="3773" y="5116"/>
                  <a:pt x="3806" y="5147"/>
                  <a:pt x="3861" y="5190"/>
                </a:cubicBezTo>
                <a:cubicBezTo>
                  <a:pt x="3901" y="5222"/>
                  <a:pt x="3934" y="5247"/>
                  <a:pt x="3964" y="5267"/>
                </a:cubicBezTo>
                <a:cubicBezTo>
                  <a:pt x="3974" y="5273"/>
                  <a:pt x="3984" y="5275"/>
                  <a:pt x="3993" y="5280"/>
                </a:cubicBezTo>
                <a:cubicBezTo>
                  <a:pt x="4022" y="5294"/>
                  <a:pt x="4058" y="5306"/>
                  <a:pt x="4091" y="5318"/>
                </a:cubicBezTo>
                <a:cubicBezTo>
                  <a:pt x="4140" y="5328"/>
                  <a:pt x="4197" y="5332"/>
                  <a:pt x="4284" y="5332"/>
                </a:cubicBezTo>
                <a:lnTo>
                  <a:pt x="4523" y="5332"/>
                </a:lnTo>
                <a:lnTo>
                  <a:pt x="5042" y="5718"/>
                </a:lnTo>
                <a:cubicBezTo>
                  <a:pt x="5214" y="5818"/>
                  <a:pt x="5365" y="5925"/>
                  <a:pt x="5497" y="6035"/>
                </a:cubicBezTo>
                <a:cubicBezTo>
                  <a:pt x="5652" y="6134"/>
                  <a:pt x="5784" y="6209"/>
                  <a:pt x="5889" y="6247"/>
                </a:cubicBezTo>
                <a:lnTo>
                  <a:pt x="6158" y="6346"/>
                </a:lnTo>
                <a:lnTo>
                  <a:pt x="6051" y="6551"/>
                </a:lnTo>
                <a:cubicBezTo>
                  <a:pt x="5992" y="6664"/>
                  <a:pt x="5930" y="6786"/>
                  <a:pt x="5914" y="6820"/>
                </a:cubicBezTo>
                <a:cubicBezTo>
                  <a:pt x="5896" y="6861"/>
                  <a:pt x="5837" y="6882"/>
                  <a:pt x="5747" y="6882"/>
                </a:cubicBezTo>
                <a:cubicBezTo>
                  <a:pt x="5657" y="6882"/>
                  <a:pt x="5579" y="6888"/>
                  <a:pt x="5511" y="6899"/>
                </a:cubicBezTo>
                <a:cubicBezTo>
                  <a:pt x="5119" y="7118"/>
                  <a:pt x="4440" y="8548"/>
                  <a:pt x="4555" y="8995"/>
                </a:cubicBezTo>
                <a:cubicBezTo>
                  <a:pt x="4597" y="9162"/>
                  <a:pt x="4890" y="9350"/>
                  <a:pt x="5211" y="9425"/>
                </a:cubicBezTo>
                <a:cubicBezTo>
                  <a:pt x="5673" y="9486"/>
                  <a:pt x="6215" y="9569"/>
                  <a:pt x="6277" y="9593"/>
                </a:cubicBezTo>
                <a:cubicBezTo>
                  <a:pt x="6322" y="9611"/>
                  <a:pt x="6473" y="9650"/>
                  <a:pt x="6613" y="9680"/>
                </a:cubicBezTo>
                <a:lnTo>
                  <a:pt x="6869" y="9733"/>
                </a:lnTo>
                <a:lnTo>
                  <a:pt x="6435" y="9714"/>
                </a:lnTo>
                <a:cubicBezTo>
                  <a:pt x="6197" y="9704"/>
                  <a:pt x="5683" y="9670"/>
                  <a:pt x="5292" y="9636"/>
                </a:cubicBezTo>
                <a:cubicBezTo>
                  <a:pt x="5109" y="9620"/>
                  <a:pt x="4956" y="9610"/>
                  <a:pt x="4818" y="9605"/>
                </a:cubicBezTo>
                <a:cubicBezTo>
                  <a:pt x="4375" y="9662"/>
                  <a:pt x="3774" y="9836"/>
                  <a:pt x="3353" y="10044"/>
                </a:cubicBezTo>
                <a:cubicBezTo>
                  <a:pt x="3139" y="10150"/>
                  <a:pt x="2852" y="10254"/>
                  <a:pt x="2552" y="10348"/>
                </a:cubicBezTo>
                <a:cubicBezTo>
                  <a:pt x="2235" y="10468"/>
                  <a:pt x="1935" y="10535"/>
                  <a:pt x="1552" y="10589"/>
                </a:cubicBezTo>
                <a:cubicBezTo>
                  <a:pt x="1507" y="10596"/>
                  <a:pt x="1454" y="10609"/>
                  <a:pt x="1411" y="10614"/>
                </a:cubicBezTo>
                <a:cubicBezTo>
                  <a:pt x="841" y="10681"/>
                  <a:pt x="317" y="10806"/>
                  <a:pt x="247" y="10890"/>
                </a:cubicBezTo>
                <a:cubicBezTo>
                  <a:pt x="177" y="10975"/>
                  <a:pt x="251" y="11374"/>
                  <a:pt x="413" y="11779"/>
                </a:cubicBezTo>
                <a:cubicBezTo>
                  <a:pt x="657" y="12389"/>
                  <a:pt x="933" y="12611"/>
                  <a:pt x="2046" y="13088"/>
                </a:cubicBezTo>
                <a:cubicBezTo>
                  <a:pt x="2914" y="13460"/>
                  <a:pt x="3199" y="13596"/>
                  <a:pt x="3130" y="13702"/>
                </a:cubicBezTo>
                <a:lnTo>
                  <a:pt x="3334" y="13863"/>
                </a:lnTo>
                <a:lnTo>
                  <a:pt x="2962" y="13881"/>
                </a:lnTo>
                <a:cubicBezTo>
                  <a:pt x="2872" y="13886"/>
                  <a:pt x="2799" y="13891"/>
                  <a:pt x="2733" y="13898"/>
                </a:cubicBezTo>
                <a:cubicBezTo>
                  <a:pt x="2461" y="14030"/>
                  <a:pt x="2227" y="14287"/>
                  <a:pt x="2153" y="14564"/>
                </a:cubicBezTo>
                <a:cubicBezTo>
                  <a:pt x="2121" y="14684"/>
                  <a:pt x="2051" y="14799"/>
                  <a:pt x="1965" y="14910"/>
                </a:cubicBezTo>
                <a:cubicBezTo>
                  <a:pt x="1901" y="15118"/>
                  <a:pt x="1821" y="15206"/>
                  <a:pt x="1617" y="15282"/>
                </a:cubicBezTo>
                <a:cubicBezTo>
                  <a:pt x="1446" y="15347"/>
                  <a:pt x="1414" y="15362"/>
                  <a:pt x="1298" y="15407"/>
                </a:cubicBezTo>
                <a:cubicBezTo>
                  <a:pt x="638" y="15696"/>
                  <a:pt x="326" y="16187"/>
                  <a:pt x="45" y="17386"/>
                </a:cubicBezTo>
                <a:cubicBezTo>
                  <a:pt x="16" y="17512"/>
                  <a:pt x="-1" y="17619"/>
                  <a:pt x="0" y="17714"/>
                </a:cubicBezTo>
                <a:cubicBezTo>
                  <a:pt x="4" y="18001"/>
                  <a:pt x="165" y="18190"/>
                  <a:pt x="596" y="18513"/>
                </a:cubicBezTo>
                <a:cubicBezTo>
                  <a:pt x="1007" y="18821"/>
                  <a:pt x="1477" y="19004"/>
                  <a:pt x="1748" y="18963"/>
                </a:cubicBezTo>
                <a:cubicBezTo>
                  <a:pt x="2000" y="18924"/>
                  <a:pt x="2970" y="18799"/>
                  <a:pt x="3904" y="18685"/>
                </a:cubicBezTo>
                <a:cubicBezTo>
                  <a:pt x="4839" y="18570"/>
                  <a:pt x="5782" y="18440"/>
                  <a:pt x="6000" y="18395"/>
                </a:cubicBezTo>
                <a:cubicBezTo>
                  <a:pt x="6106" y="18374"/>
                  <a:pt x="6175" y="18375"/>
                  <a:pt x="6215" y="18408"/>
                </a:cubicBezTo>
                <a:cubicBezTo>
                  <a:pt x="6218" y="18408"/>
                  <a:pt x="6238" y="18405"/>
                  <a:pt x="6239" y="18405"/>
                </a:cubicBezTo>
                <a:cubicBezTo>
                  <a:pt x="6364" y="18382"/>
                  <a:pt x="6376" y="18387"/>
                  <a:pt x="6343" y="18447"/>
                </a:cubicBezTo>
                <a:cubicBezTo>
                  <a:pt x="6286" y="18553"/>
                  <a:pt x="6237" y="18672"/>
                  <a:pt x="6187" y="18799"/>
                </a:cubicBezTo>
                <a:cubicBezTo>
                  <a:pt x="6153" y="18912"/>
                  <a:pt x="6099" y="19070"/>
                  <a:pt x="6033" y="19249"/>
                </a:cubicBezTo>
                <a:cubicBezTo>
                  <a:pt x="5992" y="19380"/>
                  <a:pt x="5957" y="19477"/>
                  <a:pt x="5905" y="19660"/>
                </a:cubicBezTo>
                <a:cubicBezTo>
                  <a:pt x="5734" y="20262"/>
                  <a:pt x="5667" y="20440"/>
                  <a:pt x="5592" y="20484"/>
                </a:cubicBezTo>
                <a:cubicBezTo>
                  <a:pt x="5585" y="20488"/>
                  <a:pt x="5578" y="20500"/>
                  <a:pt x="5571" y="20506"/>
                </a:cubicBezTo>
                <a:cubicBezTo>
                  <a:pt x="5486" y="20737"/>
                  <a:pt x="5347" y="21097"/>
                  <a:pt x="5316" y="21191"/>
                </a:cubicBezTo>
                <a:lnTo>
                  <a:pt x="5294" y="21262"/>
                </a:lnTo>
                <a:cubicBezTo>
                  <a:pt x="5272" y="21356"/>
                  <a:pt x="5246" y="21460"/>
                  <a:pt x="5232" y="21502"/>
                </a:cubicBezTo>
                <a:lnTo>
                  <a:pt x="5199" y="21600"/>
                </a:lnTo>
                <a:lnTo>
                  <a:pt x="6885" y="21600"/>
                </a:lnTo>
                <a:lnTo>
                  <a:pt x="7098" y="20918"/>
                </a:lnTo>
                <a:cubicBezTo>
                  <a:pt x="7246" y="20322"/>
                  <a:pt x="7357" y="19927"/>
                  <a:pt x="7417" y="19840"/>
                </a:cubicBezTo>
                <a:cubicBezTo>
                  <a:pt x="7434" y="19815"/>
                  <a:pt x="7454" y="19762"/>
                  <a:pt x="7474" y="19715"/>
                </a:cubicBezTo>
                <a:cubicBezTo>
                  <a:pt x="7537" y="19513"/>
                  <a:pt x="7594" y="19329"/>
                  <a:pt x="7646" y="19174"/>
                </a:cubicBezTo>
                <a:cubicBezTo>
                  <a:pt x="7766" y="18779"/>
                  <a:pt x="7987" y="18238"/>
                  <a:pt x="8063" y="18182"/>
                </a:cubicBezTo>
                <a:cubicBezTo>
                  <a:pt x="8087" y="18164"/>
                  <a:pt x="8255" y="18140"/>
                  <a:pt x="8469" y="18116"/>
                </a:cubicBezTo>
                <a:cubicBezTo>
                  <a:pt x="8853" y="17991"/>
                  <a:pt x="9444" y="17951"/>
                  <a:pt x="10458" y="17862"/>
                </a:cubicBezTo>
                <a:cubicBezTo>
                  <a:pt x="11436" y="17777"/>
                  <a:pt x="12486" y="17463"/>
                  <a:pt x="13379" y="17061"/>
                </a:cubicBezTo>
                <a:cubicBezTo>
                  <a:pt x="13440" y="17031"/>
                  <a:pt x="13492" y="17007"/>
                  <a:pt x="13564" y="16975"/>
                </a:cubicBezTo>
                <a:cubicBezTo>
                  <a:pt x="15014" y="16286"/>
                  <a:pt x="15976" y="15380"/>
                  <a:pt x="15354" y="14914"/>
                </a:cubicBezTo>
                <a:cubicBezTo>
                  <a:pt x="15171" y="14777"/>
                  <a:pt x="14669" y="14624"/>
                  <a:pt x="14168" y="14538"/>
                </a:cubicBezTo>
                <a:cubicBezTo>
                  <a:pt x="14060" y="14535"/>
                  <a:pt x="13986" y="14530"/>
                  <a:pt x="13809" y="14530"/>
                </a:cubicBezTo>
                <a:cubicBezTo>
                  <a:pt x="13110" y="14530"/>
                  <a:pt x="13103" y="14529"/>
                  <a:pt x="13025" y="14440"/>
                </a:cubicBezTo>
                <a:lnTo>
                  <a:pt x="12947" y="14350"/>
                </a:lnTo>
                <a:lnTo>
                  <a:pt x="13575" y="14350"/>
                </a:lnTo>
                <a:cubicBezTo>
                  <a:pt x="13597" y="14350"/>
                  <a:pt x="13607" y="14349"/>
                  <a:pt x="13629" y="14349"/>
                </a:cubicBezTo>
                <a:cubicBezTo>
                  <a:pt x="13641" y="14349"/>
                  <a:pt x="13644" y="14348"/>
                  <a:pt x="13657" y="14348"/>
                </a:cubicBezTo>
                <a:cubicBezTo>
                  <a:pt x="14362" y="14327"/>
                  <a:pt x="14473" y="14239"/>
                  <a:pt x="14933" y="13319"/>
                </a:cubicBezTo>
                <a:cubicBezTo>
                  <a:pt x="15486" y="12210"/>
                  <a:pt x="15563" y="11677"/>
                  <a:pt x="15193" y="11506"/>
                </a:cubicBezTo>
                <a:cubicBezTo>
                  <a:pt x="14944" y="11391"/>
                  <a:pt x="14897" y="11213"/>
                  <a:pt x="14993" y="11073"/>
                </a:cubicBezTo>
                <a:lnTo>
                  <a:pt x="14975" y="10923"/>
                </a:lnTo>
                <a:lnTo>
                  <a:pt x="15199" y="10923"/>
                </a:lnTo>
                <a:cubicBezTo>
                  <a:pt x="15282" y="10891"/>
                  <a:pt x="15379" y="10869"/>
                  <a:pt x="15496" y="10869"/>
                </a:cubicBezTo>
                <a:cubicBezTo>
                  <a:pt x="15796" y="10868"/>
                  <a:pt x="16369" y="10705"/>
                  <a:pt x="16769" y="10506"/>
                </a:cubicBezTo>
                <a:cubicBezTo>
                  <a:pt x="16903" y="10440"/>
                  <a:pt x="17079" y="10380"/>
                  <a:pt x="17265" y="10327"/>
                </a:cubicBezTo>
                <a:lnTo>
                  <a:pt x="17483" y="10228"/>
                </a:lnTo>
                <a:lnTo>
                  <a:pt x="17721" y="10219"/>
                </a:lnTo>
                <a:cubicBezTo>
                  <a:pt x="17958" y="10175"/>
                  <a:pt x="18193" y="10144"/>
                  <a:pt x="18389" y="10144"/>
                </a:cubicBezTo>
                <a:cubicBezTo>
                  <a:pt x="20058" y="10141"/>
                  <a:pt x="21599" y="8666"/>
                  <a:pt x="20207" y="8405"/>
                </a:cubicBezTo>
                <a:cubicBezTo>
                  <a:pt x="20157" y="8395"/>
                  <a:pt x="20096" y="8374"/>
                  <a:pt x="20031" y="8348"/>
                </a:cubicBezTo>
                <a:cubicBezTo>
                  <a:pt x="20021" y="8347"/>
                  <a:pt x="19996" y="8344"/>
                  <a:pt x="19990" y="8344"/>
                </a:cubicBezTo>
                <a:cubicBezTo>
                  <a:pt x="19971" y="8341"/>
                  <a:pt x="19912" y="8305"/>
                  <a:pt x="19838" y="8255"/>
                </a:cubicBezTo>
                <a:cubicBezTo>
                  <a:pt x="19497" y="8079"/>
                  <a:pt x="19059" y="7775"/>
                  <a:pt x="18695" y="7446"/>
                </a:cubicBezTo>
                <a:cubicBezTo>
                  <a:pt x="18178" y="6978"/>
                  <a:pt x="17686" y="6571"/>
                  <a:pt x="17599" y="6542"/>
                </a:cubicBezTo>
                <a:cubicBezTo>
                  <a:pt x="17570" y="6533"/>
                  <a:pt x="17563" y="6487"/>
                  <a:pt x="17566" y="6427"/>
                </a:cubicBezTo>
                <a:lnTo>
                  <a:pt x="17512" y="6392"/>
                </a:lnTo>
                <a:lnTo>
                  <a:pt x="17592" y="6250"/>
                </a:lnTo>
                <a:cubicBezTo>
                  <a:pt x="17598" y="6238"/>
                  <a:pt x="17609" y="6212"/>
                  <a:pt x="17616" y="6199"/>
                </a:cubicBezTo>
                <a:cubicBezTo>
                  <a:pt x="17670" y="6018"/>
                  <a:pt x="17775" y="5769"/>
                  <a:pt x="17905" y="5496"/>
                </a:cubicBezTo>
                <a:cubicBezTo>
                  <a:pt x="17938" y="5407"/>
                  <a:pt x="17961" y="5355"/>
                  <a:pt x="18001" y="5244"/>
                </a:cubicBezTo>
                <a:cubicBezTo>
                  <a:pt x="18156" y="4819"/>
                  <a:pt x="18186" y="4767"/>
                  <a:pt x="18405" y="4563"/>
                </a:cubicBezTo>
                <a:cubicBezTo>
                  <a:pt x="18480" y="4435"/>
                  <a:pt x="18549" y="4308"/>
                  <a:pt x="18629" y="4182"/>
                </a:cubicBezTo>
                <a:cubicBezTo>
                  <a:pt x="19221" y="3254"/>
                  <a:pt x="19302" y="2290"/>
                  <a:pt x="18825" y="1859"/>
                </a:cubicBezTo>
                <a:cubicBezTo>
                  <a:pt x="18525" y="1588"/>
                  <a:pt x="18154" y="1560"/>
                  <a:pt x="16096" y="1645"/>
                </a:cubicBezTo>
                <a:lnTo>
                  <a:pt x="14254" y="1720"/>
                </a:lnTo>
                <a:cubicBezTo>
                  <a:pt x="14012" y="1743"/>
                  <a:pt x="13798" y="1761"/>
                  <a:pt x="13787" y="1753"/>
                </a:cubicBezTo>
                <a:cubicBezTo>
                  <a:pt x="13786" y="1752"/>
                  <a:pt x="13792" y="1740"/>
                  <a:pt x="13791" y="1739"/>
                </a:cubicBezTo>
                <a:lnTo>
                  <a:pt x="13716" y="1742"/>
                </a:lnTo>
                <a:lnTo>
                  <a:pt x="13853" y="1567"/>
                </a:lnTo>
                <a:cubicBezTo>
                  <a:pt x="13854" y="1566"/>
                  <a:pt x="13854" y="1566"/>
                  <a:pt x="13855" y="1565"/>
                </a:cubicBezTo>
                <a:cubicBezTo>
                  <a:pt x="13903" y="1464"/>
                  <a:pt x="13970" y="1339"/>
                  <a:pt x="14034" y="1237"/>
                </a:cubicBezTo>
                <a:cubicBezTo>
                  <a:pt x="14071" y="1178"/>
                  <a:pt x="14201" y="1024"/>
                  <a:pt x="14321" y="895"/>
                </a:cubicBezTo>
                <a:cubicBezTo>
                  <a:pt x="14532" y="669"/>
                  <a:pt x="14866" y="213"/>
                  <a:pt x="14939" y="60"/>
                </a:cubicBezTo>
                <a:cubicBezTo>
                  <a:pt x="14915" y="37"/>
                  <a:pt x="14154" y="17"/>
                  <a:pt x="13070" y="0"/>
                </a:cubicBezTo>
                <a:close/>
                <a:moveTo>
                  <a:pt x="7022" y="9751"/>
                </a:moveTo>
                <a:cubicBezTo>
                  <a:pt x="7064" y="9749"/>
                  <a:pt x="7135" y="9752"/>
                  <a:pt x="7232" y="9758"/>
                </a:cubicBezTo>
                <a:cubicBezTo>
                  <a:pt x="7402" y="9769"/>
                  <a:pt x="7550" y="9784"/>
                  <a:pt x="7561" y="9791"/>
                </a:cubicBezTo>
                <a:cubicBezTo>
                  <a:pt x="7606" y="9820"/>
                  <a:pt x="7056" y="9801"/>
                  <a:pt x="6992" y="9771"/>
                </a:cubicBezTo>
                <a:cubicBezTo>
                  <a:pt x="6971" y="9760"/>
                  <a:pt x="6981" y="9754"/>
                  <a:pt x="7022" y="97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Immagine 7" descr="Immagine che contiene persona, vestiti, Viso umano, sorriso&#10;&#10;Descrizione generata automaticamente">
            <a:extLst>
              <a:ext uri="{FF2B5EF4-FFF2-40B4-BE49-F238E27FC236}">
                <a16:creationId xmlns:a16="http://schemas.microsoft.com/office/drawing/2014/main" id="{D2B99FE3-8F8B-5040-3A39-16B36034D2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3" b="32976"/>
          <a:stretch/>
        </p:blipFill>
        <p:spPr>
          <a:xfrm>
            <a:off x="10894225" y="6143323"/>
            <a:ext cx="5546900" cy="80563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ntro.jpeg" descr="intro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171" b="2358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  <p:sp>
        <p:nvSpPr>
          <p:cNvPr id="238" name="Thanks for your attention!"/>
          <p:cNvSpPr txBox="1"/>
          <p:nvPr/>
        </p:nvSpPr>
        <p:spPr>
          <a:xfrm>
            <a:off x="7259605" y="6292850"/>
            <a:ext cx="9864790" cy="1130300"/>
          </a:xfrm>
          <a:prstGeom prst="rect">
            <a:avLst/>
          </a:prstGeom>
          <a:solidFill>
            <a:schemeClr val="accent4">
              <a:hueOff val="-176257"/>
              <a:satOff val="2643"/>
              <a:lumOff val="-22693"/>
            </a:schemeClr>
          </a:solidFill>
          <a:ln w="76200">
            <a:solidFill>
              <a:srgbClr val="000000"/>
            </a:solidFill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7000">
                <a:solidFill>
                  <a:srgbClr val="EBEBEB"/>
                </a:solidFill>
                <a:latin typeface="DrukText-Bold"/>
                <a:ea typeface="DrukText-Bold"/>
                <a:cs typeface="DrukText-Bold"/>
                <a:sym typeface="DrukText-Bold"/>
              </a:defRPr>
            </a:pPr>
            <a:r>
              <a:t>Thanks for your </a:t>
            </a:r>
            <a:r>
              <a:rPr sz="7500"/>
              <a:t>attention</a:t>
            </a:r>
            <a:r>
              <a:t>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747474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47474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96</Words>
  <Application>Microsoft Macintosh PowerPoint</Application>
  <PresentationFormat>Personalizzato</PresentationFormat>
  <Paragraphs>31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Helvetica</vt:lpstr>
      <vt:lpstr>Helvetica Neue</vt:lpstr>
      <vt:lpstr>Helvetica Neue Light</vt:lpstr>
      <vt:lpstr>Helvetica Neue Medium</vt:lpstr>
      <vt:lpstr>ModernPortfolio</vt:lpstr>
      <vt:lpstr>TABLUT CHALLENGE 2023</vt:lpstr>
      <vt:lpstr>NSOE Team</vt:lpstr>
      <vt:lpstr>Our Strategy</vt:lpstr>
      <vt:lpstr>Our Players</vt:lpstr>
      <vt:lpstr>Black’s Heuristic</vt:lpstr>
      <vt:lpstr>White’s Heuristic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TABLUT CHALLENGE 2023</dc:title>
  <cp:lastModifiedBy>Alessandro Tutone</cp:lastModifiedBy>
  <cp:revision>11</cp:revision>
  <dcterms:modified xsi:type="dcterms:W3CDTF">2023-12-16T19:22:16Z</dcterms:modified>
</cp:coreProperties>
</file>